
<file path=[Content_Types].xml><?xml version="1.0" encoding="utf-8"?>
<Types xmlns="http://schemas.openxmlformats.org/package/2006/content-types">
  <Default Extension="png" ContentType="image/png"/>
  <Default Extension="jfif" ContentType="image/jpeg"/>
  <Default Extension="webp"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304" r:id="rId2"/>
    <p:sldId id="256" r:id="rId3"/>
    <p:sldId id="259" r:id="rId4"/>
    <p:sldId id="258" r:id="rId5"/>
    <p:sldId id="260" r:id="rId6"/>
    <p:sldId id="261" r:id="rId7"/>
    <p:sldId id="296" r:id="rId8"/>
    <p:sldId id="297" r:id="rId9"/>
    <p:sldId id="298" r:id="rId10"/>
    <p:sldId id="299" r:id="rId11"/>
    <p:sldId id="300" r:id="rId12"/>
    <p:sldId id="301" r:id="rId13"/>
    <p:sldId id="262" r:id="rId14"/>
    <p:sldId id="263" r:id="rId15"/>
    <p:sldId id="306" r:id="rId16"/>
    <p:sldId id="305" r:id="rId17"/>
    <p:sldId id="307" r:id="rId18"/>
    <p:sldId id="308" r:id="rId19"/>
    <p:sldId id="309" r:id="rId20"/>
    <p:sldId id="310"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Plus Jakarta Sans" panose="020B0604020202020204" charset="0"/>
      <p:regular r:id="rId27"/>
      <p:bold r:id="rId28"/>
      <p:italic r:id="rId29"/>
      <p:boldItalic r:id="rId30"/>
    </p:embeddedFont>
    <p:embeddedFont>
      <p:font typeface="Prompt SemiBold" panose="00000700000000000000" charset="-34"/>
      <p:regular r:id="rId31"/>
      <p:bold r:id="rId32"/>
      <p:italic r:id="rId33"/>
      <p:boldItalic r:id="rId34"/>
    </p:embeddedFont>
    <p:embeddedFont>
      <p:font typeface="Raleway"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EA229E-596F-4A66-8FE9-746F9FC4455B}">
  <a:tblStyle styleId="{C2EA229E-596F-4A66-8FE9-746F9FC445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83B3F7A-14EF-441F-9B1D-72D9D33F94C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7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png>
</file>

<file path=ppt/media/image10.jfif>
</file>

<file path=ppt/media/image11.jpg>
</file>

<file path=ppt/media/image12.png>
</file>

<file path=ppt/media/image13.webp>
</file>

<file path=ppt/media/image15.png>
</file>

<file path=ppt/media/image16.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60246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9186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051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430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7"/>
        <p:cNvGrpSpPr/>
        <p:nvPr/>
      </p:nvGrpSpPr>
      <p:grpSpPr>
        <a:xfrm>
          <a:off x="0" y="0"/>
          <a:ext cx="0" cy="0"/>
          <a:chOff x="0" y="0"/>
          <a:chExt cx="0" cy="0"/>
        </a:xfrm>
      </p:grpSpPr>
      <p:sp>
        <p:nvSpPr>
          <p:cNvPr id="1458" name="Google Shape;1458;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9" name="Google Shape;1459;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6933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6911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56721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6360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60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573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25e47105c2b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7" name="Google Shape;1257;g25e47105c2b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5515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9132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2151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959575" y="1210938"/>
            <a:ext cx="4430400" cy="20088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59575" y="3285463"/>
            <a:ext cx="2989500" cy="647100"/>
          </a:xfrm>
          <a:prstGeom prst="rect">
            <a:avLst/>
          </a:prstGeom>
          <a:solidFill>
            <a:schemeClr val="lt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51"/>
        <p:cNvGrpSpPr/>
        <p:nvPr/>
      </p:nvGrpSpPr>
      <p:grpSpPr>
        <a:xfrm>
          <a:off x="0" y="0"/>
          <a:ext cx="0" cy="0"/>
          <a:chOff x="0" y="0"/>
          <a:chExt cx="0" cy="0"/>
        </a:xfrm>
      </p:grpSpPr>
      <p:pic>
        <p:nvPicPr>
          <p:cNvPr id="952" name="Google Shape;952;p24"/>
          <p:cNvPicPr preferRelativeResize="0"/>
          <p:nvPr/>
        </p:nvPicPr>
        <p:blipFill>
          <a:blip r:embed="rId2">
            <a:alphaModFix amt="50000"/>
          </a:blip>
          <a:stretch>
            <a:fillRect/>
          </a:stretch>
        </p:blipFill>
        <p:spPr>
          <a:xfrm>
            <a:off x="0" y="0"/>
            <a:ext cx="9144003" cy="5143501"/>
          </a:xfrm>
          <a:prstGeom prst="rect">
            <a:avLst/>
          </a:prstGeom>
          <a:noFill/>
          <a:ln>
            <a:noFill/>
          </a:ln>
        </p:spPr>
      </p:pic>
      <p:grpSp>
        <p:nvGrpSpPr>
          <p:cNvPr id="953" name="Google Shape;953;p24"/>
          <p:cNvGrpSpPr/>
          <p:nvPr/>
        </p:nvGrpSpPr>
        <p:grpSpPr>
          <a:xfrm>
            <a:off x="5033331" y="4281464"/>
            <a:ext cx="4675212" cy="1247645"/>
            <a:chOff x="2300950" y="4176825"/>
            <a:chExt cx="5352275" cy="1428329"/>
          </a:xfrm>
        </p:grpSpPr>
        <p:grpSp>
          <p:nvGrpSpPr>
            <p:cNvPr id="954" name="Google Shape;954;p24"/>
            <p:cNvGrpSpPr/>
            <p:nvPr/>
          </p:nvGrpSpPr>
          <p:grpSpPr>
            <a:xfrm>
              <a:off x="4429340" y="4786334"/>
              <a:ext cx="570500" cy="490453"/>
              <a:chOff x="7294854" y="3864515"/>
              <a:chExt cx="366810" cy="315343"/>
            </a:xfrm>
          </p:grpSpPr>
          <p:sp>
            <p:nvSpPr>
              <p:cNvPr id="955" name="Google Shape;955;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0" name="Google Shape;960;p24"/>
            <p:cNvGrpSpPr/>
            <p:nvPr/>
          </p:nvGrpSpPr>
          <p:grpSpPr>
            <a:xfrm>
              <a:off x="5066217" y="4176825"/>
              <a:ext cx="570500" cy="1099963"/>
              <a:chOff x="8113829" y="3472623"/>
              <a:chExt cx="366810" cy="707235"/>
            </a:xfrm>
          </p:grpSpPr>
          <p:grpSp>
            <p:nvGrpSpPr>
              <p:cNvPr id="961" name="Google Shape;961;p24"/>
              <p:cNvGrpSpPr/>
              <p:nvPr/>
            </p:nvGrpSpPr>
            <p:grpSpPr>
              <a:xfrm>
                <a:off x="8113829" y="3864515"/>
                <a:ext cx="366810" cy="315343"/>
                <a:chOff x="7294854" y="3864515"/>
                <a:chExt cx="366810" cy="315343"/>
              </a:xfrm>
            </p:grpSpPr>
            <p:sp>
              <p:nvSpPr>
                <p:cNvPr id="962" name="Google Shape;962;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7" name="Google Shape;967;p24"/>
              <p:cNvGrpSpPr/>
              <p:nvPr/>
            </p:nvGrpSpPr>
            <p:grpSpPr>
              <a:xfrm>
                <a:off x="8113829" y="3799200"/>
                <a:ext cx="366810" cy="315343"/>
                <a:chOff x="7294854" y="3864515"/>
                <a:chExt cx="366810" cy="315343"/>
              </a:xfrm>
            </p:grpSpPr>
            <p:sp>
              <p:nvSpPr>
                <p:cNvPr id="968" name="Google Shape;968;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3" name="Google Shape;973;p24"/>
              <p:cNvGrpSpPr/>
              <p:nvPr/>
            </p:nvGrpSpPr>
            <p:grpSpPr>
              <a:xfrm>
                <a:off x="8113829" y="3733884"/>
                <a:ext cx="366810" cy="315343"/>
                <a:chOff x="7294854" y="3864515"/>
                <a:chExt cx="366810" cy="315343"/>
              </a:xfrm>
            </p:grpSpPr>
            <p:sp>
              <p:nvSpPr>
                <p:cNvPr id="974" name="Google Shape;974;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9" name="Google Shape;979;p24"/>
              <p:cNvGrpSpPr/>
              <p:nvPr/>
            </p:nvGrpSpPr>
            <p:grpSpPr>
              <a:xfrm>
                <a:off x="8113829" y="3668569"/>
                <a:ext cx="366810" cy="315343"/>
                <a:chOff x="7294854" y="3864515"/>
                <a:chExt cx="366810" cy="315343"/>
              </a:xfrm>
            </p:grpSpPr>
            <p:sp>
              <p:nvSpPr>
                <p:cNvPr id="980" name="Google Shape;980;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5" name="Google Shape;985;p24"/>
              <p:cNvGrpSpPr/>
              <p:nvPr/>
            </p:nvGrpSpPr>
            <p:grpSpPr>
              <a:xfrm>
                <a:off x="8113829" y="3603254"/>
                <a:ext cx="366810" cy="315343"/>
                <a:chOff x="7294854" y="3864515"/>
                <a:chExt cx="366810" cy="315343"/>
              </a:xfrm>
            </p:grpSpPr>
            <p:sp>
              <p:nvSpPr>
                <p:cNvPr id="986" name="Google Shape;986;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24"/>
              <p:cNvGrpSpPr/>
              <p:nvPr/>
            </p:nvGrpSpPr>
            <p:grpSpPr>
              <a:xfrm>
                <a:off x="8113829" y="3537938"/>
                <a:ext cx="366810" cy="315343"/>
                <a:chOff x="7294854" y="3864515"/>
                <a:chExt cx="366810" cy="315343"/>
              </a:xfrm>
            </p:grpSpPr>
            <p:sp>
              <p:nvSpPr>
                <p:cNvPr id="992" name="Google Shape;992;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7" name="Google Shape;997;p24"/>
              <p:cNvGrpSpPr/>
              <p:nvPr/>
            </p:nvGrpSpPr>
            <p:grpSpPr>
              <a:xfrm>
                <a:off x="8113829" y="3472623"/>
                <a:ext cx="366810" cy="315343"/>
                <a:chOff x="7294854" y="3864515"/>
                <a:chExt cx="366810" cy="315343"/>
              </a:xfrm>
            </p:grpSpPr>
            <p:sp>
              <p:nvSpPr>
                <p:cNvPr id="998" name="Google Shape;998;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3" name="Google Shape;1003;p24"/>
            <p:cNvGrpSpPr/>
            <p:nvPr/>
          </p:nvGrpSpPr>
          <p:grpSpPr>
            <a:xfrm>
              <a:off x="5695591" y="4583164"/>
              <a:ext cx="570500" cy="693623"/>
              <a:chOff x="7704342" y="3733884"/>
              <a:chExt cx="366810" cy="445974"/>
            </a:xfrm>
          </p:grpSpPr>
          <p:grpSp>
            <p:nvGrpSpPr>
              <p:cNvPr id="1004" name="Google Shape;1004;p24"/>
              <p:cNvGrpSpPr/>
              <p:nvPr/>
            </p:nvGrpSpPr>
            <p:grpSpPr>
              <a:xfrm>
                <a:off x="7704342" y="3864515"/>
                <a:ext cx="366810" cy="315343"/>
                <a:chOff x="7294854" y="3864515"/>
                <a:chExt cx="366810" cy="315343"/>
              </a:xfrm>
            </p:grpSpPr>
            <p:sp>
              <p:nvSpPr>
                <p:cNvPr id="1005" name="Google Shape;1005;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0" name="Google Shape;1010;p24"/>
              <p:cNvGrpSpPr/>
              <p:nvPr/>
            </p:nvGrpSpPr>
            <p:grpSpPr>
              <a:xfrm>
                <a:off x="7704342" y="3799200"/>
                <a:ext cx="366810" cy="315343"/>
                <a:chOff x="7294854" y="3864515"/>
                <a:chExt cx="366810" cy="315343"/>
              </a:xfrm>
            </p:grpSpPr>
            <p:sp>
              <p:nvSpPr>
                <p:cNvPr id="1011" name="Google Shape;1011;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6" name="Google Shape;1016;p24"/>
              <p:cNvGrpSpPr/>
              <p:nvPr/>
            </p:nvGrpSpPr>
            <p:grpSpPr>
              <a:xfrm>
                <a:off x="7704342" y="3733884"/>
                <a:ext cx="366810" cy="315343"/>
                <a:chOff x="7294854" y="3864515"/>
                <a:chExt cx="366810" cy="315343"/>
              </a:xfrm>
            </p:grpSpPr>
            <p:sp>
              <p:nvSpPr>
                <p:cNvPr id="1017" name="Google Shape;1017;p24"/>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24"/>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24"/>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24"/>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24"/>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1022" name="Google Shape;1022;p24"/>
            <p:cNvPicPr preferRelativeResize="0"/>
            <p:nvPr/>
          </p:nvPicPr>
          <p:blipFill>
            <a:blip r:embed="rId3">
              <a:alphaModFix/>
            </a:blip>
            <a:stretch>
              <a:fillRect/>
            </a:stretch>
          </p:blipFill>
          <p:spPr>
            <a:xfrm>
              <a:off x="6174025" y="4577355"/>
              <a:ext cx="1027799" cy="1027799"/>
            </a:xfrm>
            <a:prstGeom prst="rect">
              <a:avLst/>
            </a:prstGeom>
            <a:noFill/>
            <a:ln>
              <a:noFill/>
            </a:ln>
          </p:spPr>
        </p:pic>
        <p:pic>
          <p:nvPicPr>
            <p:cNvPr id="1023" name="Google Shape;1023;p24"/>
            <p:cNvPicPr preferRelativeResize="0"/>
            <p:nvPr/>
          </p:nvPicPr>
          <p:blipFill>
            <a:blip r:embed="rId3">
              <a:alphaModFix/>
            </a:blip>
            <a:stretch>
              <a:fillRect/>
            </a:stretch>
          </p:blipFill>
          <p:spPr>
            <a:xfrm>
              <a:off x="3581075" y="4539023"/>
              <a:ext cx="781901" cy="781901"/>
            </a:xfrm>
            <a:prstGeom prst="rect">
              <a:avLst/>
            </a:prstGeom>
            <a:noFill/>
            <a:ln>
              <a:noFill/>
            </a:ln>
          </p:spPr>
        </p:pic>
        <p:sp>
          <p:nvSpPr>
            <p:cNvPr id="1024" name="Google Shape;1024;p24"/>
            <p:cNvSpPr/>
            <p:nvPr/>
          </p:nvSpPr>
          <p:spPr>
            <a:xfrm>
              <a:off x="2300950" y="4862825"/>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25" name="Google Shape;1025;p24"/>
            <p:cNvSpPr/>
            <p:nvPr/>
          </p:nvSpPr>
          <p:spPr>
            <a:xfrm>
              <a:off x="2875475" y="5030500"/>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26" name="Google Shape;1026;p24"/>
            <p:cNvSpPr/>
            <p:nvPr/>
          </p:nvSpPr>
          <p:spPr>
            <a:xfrm>
              <a:off x="3349450" y="4725725"/>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27" name="Google Shape;1027;p24"/>
            <p:cNvSpPr/>
            <p:nvPr/>
          </p:nvSpPr>
          <p:spPr>
            <a:xfrm>
              <a:off x="7201825" y="4578200"/>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28" name="Google Shape;1028;p24"/>
            <p:cNvSpPr/>
            <p:nvPr/>
          </p:nvSpPr>
          <p:spPr>
            <a:xfrm>
              <a:off x="7531725" y="486922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1029" name="Google Shape;1029;p24"/>
          <p:cNvGrpSpPr/>
          <p:nvPr/>
        </p:nvGrpSpPr>
        <p:grpSpPr>
          <a:xfrm>
            <a:off x="145012" y="3468289"/>
            <a:ext cx="1689770" cy="2081992"/>
            <a:chOff x="5621886" y="528455"/>
            <a:chExt cx="1236839" cy="1524040"/>
          </a:xfrm>
        </p:grpSpPr>
        <p:sp>
          <p:nvSpPr>
            <p:cNvPr id="1030" name="Google Shape;1030;p24"/>
            <p:cNvSpPr/>
            <p:nvPr/>
          </p:nvSpPr>
          <p:spPr>
            <a:xfrm>
              <a:off x="5800538" y="1373505"/>
              <a:ext cx="174308" cy="320743"/>
            </a:xfrm>
            <a:custGeom>
              <a:avLst/>
              <a:gdLst/>
              <a:ahLst/>
              <a:cxnLst/>
              <a:rect l="l" t="t" r="r" b="b"/>
              <a:pathLst>
                <a:path w="255396" h="442404" extrusionOk="0">
                  <a:moveTo>
                    <a:pt x="250761" y="0"/>
                  </a:moveTo>
                  <a:lnTo>
                    <a:pt x="0" y="150177"/>
                  </a:lnTo>
                  <a:lnTo>
                    <a:pt x="4635" y="442405"/>
                  </a:lnTo>
                  <a:lnTo>
                    <a:pt x="255397" y="292227"/>
                  </a:lnTo>
                  <a:lnTo>
                    <a:pt x="250761" y="0"/>
                  </a:lnTo>
                  <a:close/>
                </a:path>
              </a:pathLst>
            </a:custGeom>
            <a:solidFill>
              <a:srgbClr val="B1C4E4">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24"/>
            <p:cNvSpPr/>
            <p:nvPr/>
          </p:nvSpPr>
          <p:spPr>
            <a:xfrm>
              <a:off x="5823991" y="1498802"/>
              <a:ext cx="177515" cy="314850"/>
            </a:xfrm>
            <a:custGeom>
              <a:avLst/>
              <a:gdLst/>
              <a:ahLst/>
              <a:cxnLst/>
              <a:rect l="l" t="t" r="r" b="b"/>
              <a:pathLst>
                <a:path w="260095" h="434276" extrusionOk="0">
                  <a:moveTo>
                    <a:pt x="0" y="0"/>
                  </a:moveTo>
                  <a:lnTo>
                    <a:pt x="255397" y="142049"/>
                  </a:lnTo>
                  <a:lnTo>
                    <a:pt x="260096" y="434277"/>
                  </a:lnTo>
                  <a:lnTo>
                    <a:pt x="4635" y="292227"/>
                  </a:lnTo>
                  <a:lnTo>
                    <a:pt x="0" y="0"/>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24"/>
            <p:cNvSpPr/>
            <p:nvPr/>
          </p:nvSpPr>
          <p:spPr>
            <a:xfrm>
              <a:off x="5998351" y="1492903"/>
              <a:ext cx="174351" cy="320743"/>
            </a:xfrm>
            <a:custGeom>
              <a:avLst/>
              <a:gdLst/>
              <a:ahLst/>
              <a:cxnLst/>
              <a:rect l="l" t="t" r="r" b="b"/>
              <a:pathLst>
                <a:path w="255460" h="442404" extrusionOk="0">
                  <a:moveTo>
                    <a:pt x="250761" y="0"/>
                  </a:moveTo>
                  <a:lnTo>
                    <a:pt x="0" y="150177"/>
                  </a:lnTo>
                  <a:lnTo>
                    <a:pt x="4699" y="442405"/>
                  </a:lnTo>
                  <a:lnTo>
                    <a:pt x="255460" y="292291"/>
                  </a:lnTo>
                  <a:lnTo>
                    <a:pt x="25076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24"/>
            <p:cNvSpPr/>
            <p:nvPr/>
          </p:nvSpPr>
          <p:spPr>
            <a:xfrm>
              <a:off x="5823991" y="1389818"/>
              <a:ext cx="345453" cy="211864"/>
            </a:xfrm>
            <a:custGeom>
              <a:avLst/>
              <a:gdLst/>
              <a:ahLst/>
              <a:cxnLst/>
              <a:rect l="l" t="t" r="r" b="b"/>
              <a:pathLst>
                <a:path w="506158" h="292226" extrusionOk="0">
                  <a:moveTo>
                    <a:pt x="0" y="150177"/>
                  </a:moveTo>
                  <a:lnTo>
                    <a:pt x="250761" y="0"/>
                  </a:lnTo>
                  <a:lnTo>
                    <a:pt x="506158" y="142049"/>
                  </a:lnTo>
                  <a:lnTo>
                    <a:pt x="255397" y="292227"/>
                  </a:lnTo>
                  <a:lnTo>
                    <a:pt x="0" y="150177"/>
                  </a:lnTo>
                  <a:close/>
                </a:path>
              </a:pathLst>
            </a:custGeom>
            <a:solidFill>
              <a:srgbClr val="004CFF">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24"/>
            <p:cNvSpPr/>
            <p:nvPr/>
          </p:nvSpPr>
          <p:spPr>
            <a:xfrm>
              <a:off x="5626134" y="1379358"/>
              <a:ext cx="177515" cy="314896"/>
            </a:xfrm>
            <a:custGeom>
              <a:avLst/>
              <a:gdLst/>
              <a:ahLst/>
              <a:cxnLst/>
              <a:rect l="l" t="t" r="r" b="b"/>
              <a:pathLst>
                <a:path w="260095" h="434339" extrusionOk="0">
                  <a:moveTo>
                    <a:pt x="0" y="0"/>
                  </a:moveTo>
                  <a:lnTo>
                    <a:pt x="255461" y="142113"/>
                  </a:lnTo>
                  <a:lnTo>
                    <a:pt x="260096" y="434340"/>
                  </a:lnTo>
                  <a:lnTo>
                    <a:pt x="4699" y="292291"/>
                  </a:lnTo>
                  <a:lnTo>
                    <a:pt x="0" y="0"/>
                  </a:lnTo>
                  <a:close/>
                </a:path>
              </a:pathLst>
            </a:custGeom>
            <a:solidFill>
              <a:srgbClr val="004CFF">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24"/>
            <p:cNvSpPr/>
            <p:nvPr/>
          </p:nvSpPr>
          <p:spPr>
            <a:xfrm>
              <a:off x="5626134" y="1270420"/>
              <a:ext cx="345497" cy="211864"/>
            </a:xfrm>
            <a:custGeom>
              <a:avLst/>
              <a:gdLst/>
              <a:ahLst/>
              <a:cxnLst/>
              <a:rect l="l" t="t" r="r" b="b"/>
              <a:pathLst>
                <a:path w="506222" h="292226" extrusionOk="0">
                  <a:moveTo>
                    <a:pt x="0" y="150114"/>
                  </a:moveTo>
                  <a:lnTo>
                    <a:pt x="250761" y="0"/>
                  </a:lnTo>
                  <a:lnTo>
                    <a:pt x="506222" y="142049"/>
                  </a:lnTo>
                  <a:lnTo>
                    <a:pt x="255461" y="292227"/>
                  </a:lnTo>
                  <a:lnTo>
                    <a:pt x="0" y="150114"/>
                  </a:lnTo>
                  <a:close/>
                </a:path>
              </a:pathLst>
            </a:custGeom>
            <a:solidFill>
              <a:srgbClr val="003FD8">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24"/>
            <p:cNvSpPr/>
            <p:nvPr/>
          </p:nvSpPr>
          <p:spPr>
            <a:xfrm>
              <a:off x="6021846" y="1618201"/>
              <a:ext cx="177472" cy="314896"/>
            </a:xfrm>
            <a:custGeom>
              <a:avLst/>
              <a:gdLst/>
              <a:ahLst/>
              <a:cxnLst/>
              <a:rect l="l" t="t" r="r" b="b"/>
              <a:pathLst>
                <a:path w="260032" h="434339" extrusionOk="0">
                  <a:moveTo>
                    <a:pt x="0" y="0"/>
                  </a:moveTo>
                  <a:lnTo>
                    <a:pt x="255397" y="142049"/>
                  </a:lnTo>
                  <a:lnTo>
                    <a:pt x="260033" y="434340"/>
                  </a:lnTo>
                  <a:lnTo>
                    <a:pt x="4635" y="292227"/>
                  </a:lnTo>
                  <a:lnTo>
                    <a:pt x="0" y="0"/>
                  </a:lnTo>
                  <a:close/>
                </a:path>
              </a:pathLst>
            </a:custGeom>
            <a:solidFill>
              <a:srgbClr val="004CFF">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24"/>
            <p:cNvSpPr/>
            <p:nvPr/>
          </p:nvSpPr>
          <p:spPr>
            <a:xfrm>
              <a:off x="6196207" y="1612348"/>
              <a:ext cx="174308" cy="320743"/>
            </a:xfrm>
            <a:custGeom>
              <a:avLst/>
              <a:gdLst/>
              <a:ahLst/>
              <a:cxnLst/>
              <a:rect l="l" t="t" r="r" b="b"/>
              <a:pathLst>
                <a:path w="255396" h="442404" extrusionOk="0">
                  <a:moveTo>
                    <a:pt x="250761" y="0"/>
                  </a:moveTo>
                  <a:lnTo>
                    <a:pt x="0" y="150114"/>
                  </a:lnTo>
                  <a:lnTo>
                    <a:pt x="4635" y="442404"/>
                  </a:lnTo>
                  <a:lnTo>
                    <a:pt x="255397" y="292227"/>
                  </a:lnTo>
                  <a:lnTo>
                    <a:pt x="250761" y="0"/>
                  </a:lnTo>
                  <a:close/>
                </a:path>
              </a:pathLst>
            </a:custGeom>
            <a:solidFill>
              <a:srgbClr val="B1C4E4">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24"/>
            <p:cNvSpPr/>
            <p:nvPr/>
          </p:nvSpPr>
          <p:spPr>
            <a:xfrm>
              <a:off x="6021846" y="1509217"/>
              <a:ext cx="345453" cy="211864"/>
            </a:xfrm>
            <a:custGeom>
              <a:avLst/>
              <a:gdLst/>
              <a:ahLst/>
              <a:cxnLst/>
              <a:rect l="l" t="t" r="r" b="b"/>
              <a:pathLst>
                <a:path w="506158" h="292226" extrusionOk="0">
                  <a:moveTo>
                    <a:pt x="0" y="150177"/>
                  </a:moveTo>
                  <a:lnTo>
                    <a:pt x="250761" y="0"/>
                  </a:lnTo>
                  <a:lnTo>
                    <a:pt x="506159" y="142113"/>
                  </a:lnTo>
                  <a:lnTo>
                    <a:pt x="255397" y="292227"/>
                  </a:lnTo>
                  <a:lnTo>
                    <a:pt x="0" y="150177"/>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24"/>
            <p:cNvSpPr/>
            <p:nvPr/>
          </p:nvSpPr>
          <p:spPr>
            <a:xfrm>
              <a:off x="6219659" y="1737599"/>
              <a:ext cx="177516" cy="314896"/>
            </a:xfrm>
            <a:custGeom>
              <a:avLst/>
              <a:gdLst/>
              <a:ahLst/>
              <a:cxnLst/>
              <a:rect l="l" t="t" r="r" b="b"/>
              <a:pathLst>
                <a:path w="260096" h="434339" extrusionOk="0">
                  <a:moveTo>
                    <a:pt x="0" y="0"/>
                  </a:moveTo>
                  <a:lnTo>
                    <a:pt x="255460" y="142113"/>
                  </a:lnTo>
                  <a:lnTo>
                    <a:pt x="260096" y="434340"/>
                  </a:lnTo>
                  <a:lnTo>
                    <a:pt x="4699" y="292227"/>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24"/>
            <p:cNvSpPr/>
            <p:nvPr/>
          </p:nvSpPr>
          <p:spPr>
            <a:xfrm>
              <a:off x="6394062" y="1731746"/>
              <a:ext cx="174308" cy="320743"/>
            </a:xfrm>
            <a:custGeom>
              <a:avLst/>
              <a:gdLst/>
              <a:ahLst/>
              <a:cxnLst/>
              <a:rect l="l" t="t" r="r" b="b"/>
              <a:pathLst>
                <a:path w="255397" h="442404" extrusionOk="0">
                  <a:moveTo>
                    <a:pt x="250761" y="0"/>
                  </a:moveTo>
                  <a:lnTo>
                    <a:pt x="0" y="150177"/>
                  </a:lnTo>
                  <a:lnTo>
                    <a:pt x="4636" y="442404"/>
                  </a:lnTo>
                  <a:lnTo>
                    <a:pt x="255397" y="292227"/>
                  </a:lnTo>
                  <a:lnTo>
                    <a:pt x="25076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24"/>
            <p:cNvSpPr/>
            <p:nvPr/>
          </p:nvSpPr>
          <p:spPr>
            <a:xfrm>
              <a:off x="6219659" y="1628615"/>
              <a:ext cx="345496" cy="211910"/>
            </a:xfrm>
            <a:custGeom>
              <a:avLst/>
              <a:gdLst/>
              <a:ahLst/>
              <a:cxnLst/>
              <a:rect l="l" t="t" r="r" b="b"/>
              <a:pathLst>
                <a:path w="506221" h="292290" extrusionOk="0">
                  <a:moveTo>
                    <a:pt x="0" y="150177"/>
                  </a:moveTo>
                  <a:lnTo>
                    <a:pt x="250761" y="0"/>
                  </a:lnTo>
                  <a:lnTo>
                    <a:pt x="506222" y="142113"/>
                  </a:lnTo>
                  <a:lnTo>
                    <a:pt x="255460" y="292291"/>
                  </a:lnTo>
                  <a:lnTo>
                    <a:pt x="0" y="1501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24"/>
            <p:cNvSpPr/>
            <p:nvPr/>
          </p:nvSpPr>
          <p:spPr>
            <a:xfrm>
              <a:off x="5823991" y="1251803"/>
              <a:ext cx="177515" cy="314897"/>
            </a:xfrm>
            <a:custGeom>
              <a:avLst/>
              <a:gdLst/>
              <a:ahLst/>
              <a:cxnLst/>
              <a:rect l="l" t="t" r="r" b="b"/>
              <a:pathLst>
                <a:path w="260095" h="434340" extrusionOk="0">
                  <a:moveTo>
                    <a:pt x="0" y="0"/>
                  </a:moveTo>
                  <a:lnTo>
                    <a:pt x="255397" y="142113"/>
                  </a:lnTo>
                  <a:lnTo>
                    <a:pt x="260096" y="434340"/>
                  </a:lnTo>
                  <a:lnTo>
                    <a:pt x="4635" y="292290"/>
                  </a:lnTo>
                  <a:lnTo>
                    <a:pt x="0"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24"/>
            <p:cNvSpPr/>
            <p:nvPr/>
          </p:nvSpPr>
          <p:spPr>
            <a:xfrm>
              <a:off x="5998351" y="1245951"/>
              <a:ext cx="174351" cy="320743"/>
            </a:xfrm>
            <a:custGeom>
              <a:avLst/>
              <a:gdLst/>
              <a:ahLst/>
              <a:cxnLst/>
              <a:rect l="l" t="t" r="r" b="b"/>
              <a:pathLst>
                <a:path w="255460" h="442404" extrusionOk="0">
                  <a:moveTo>
                    <a:pt x="250761" y="0"/>
                  </a:moveTo>
                  <a:lnTo>
                    <a:pt x="0" y="150177"/>
                  </a:lnTo>
                  <a:lnTo>
                    <a:pt x="4699" y="442405"/>
                  </a:lnTo>
                  <a:lnTo>
                    <a:pt x="255460" y="292227"/>
                  </a:lnTo>
                  <a:lnTo>
                    <a:pt x="250761"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24"/>
            <p:cNvSpPr/>
            <p:nvPr/>
          </p:nvSpPr>
          <p:spPr>
            <a:xfrm>
              <a:off x="5823991" y="1142866"/>
              <a:ext cx="345453" cy="211864"/>
            </a:xfrm>
            <a:custGeom>
              <a:avLst/>
              <a:gdLst/>
              <a:ahLst/>
              <a:cxnLst/>
              <a:rect l="l" t="t" r="r" b="b"/>
              <a:pathLst>
                <a:path w="506158" h="292226" extrusionOk="0">
                  <a:moveTo>
                    <a:pt x="0" y="150114"/>
                  </a:moveTo>
                  <a:lnTo>
                    <a:pt x="250761" y="0"/>
                  </a:lnTo>
                  <a:lnTo>
                    <a:pt x="506158" y="142049"/>
                  </a:lnTo>
                  <a:lnTo>
                    <a:pt x="255397" y="292227"/>
                  </a:lnTo>
                  <a:lnTo>
                    <a:pt x="0" y="150114"/>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24"/>
            <p:cNvSpPr/>
            <p:nvPr/>
          </p:nvSpPr>
          <p:spPr>
            <a:xfrm>
              <a:off x="5621886" y="1131391"/>
              <a:ext cx="177516" cy="314897"/>
            </a:xfrm>
            <a:custGeom>
              <a:avLst/>
              <a:gdLst/>
              <a:ahLst/>
              <a:cxnLst/>
              <a:rect l="l" t="t" r="r" b="b"/>
              <a:pathLst>
                <a:path w="260096" h="434340" extrusionOk="0">
                  <a:moveTo>
                    <a:pt x="0" y="0"/>
                  </a:moveTo>
                  <a:lnTo>
                    <a:pt x="255397" y="142049"/>
                  </a:lnTo>
                  <a:lnTo>
                    <a:pt x="260096" y="434340"/>
                  </a:lnTo>
                  <a:lnTo>
                    <a:pt x="4699" y="292227"/>
                  </a:lnTo>
                  <a:lnTo>
                    <a:pt x="0" y="0"/>
                  </a:lnTo>
                  <a:close/>
                </a:path>
              </a:pathLst>
            </a:custGeom>
            <a:solidFill>
              <a:srgbClr val="4EE9D3">
                <a:alpha val="6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24"/>
            <p:cNvSpPr/>
            <p:nvPr/>
          </p:nvSpPr>
          <p:spPr>
            <a:xfrm>
              <a:off x="5796245" y="1125538"/>
              <a:ext cx="174351" cy="320743"/>
            </a:xfrm>
            <a:custGeom>
              <a:avLst/>
              <a:gdLst/>
              <a:ahLst/>
              <a:cxnLst/>
              <a:rect l="l" t="t" r="r" b="b"/>
              <a:pathLst>
                <a:path w="255460" h="442404" extrusionOk="0">
                  <a:moveTo>
                    <a:pt x="250762" y="0"/>
                  </a:moveTo>
                  <a:lnTo>
                    <a:pt x="0" y="150114"/>
                  </a:lnTo>
                  <a:lnTo>
                    <a:pt x="4699" y="442405"/>
                  </a:lnTo>
                  <a:lnTo>
                    <a:pt x="255461" y="292227"/>
                  </a:lnTo>
                  <a:lnTo>
                    <a:pt x="250762" y="0"/>
                  </a:lnTo>
                  <a:close/>
                </a:path>
              </a:pathLst>
            </a:custGeom>
            <a:solidFill>
              <a:srgbClr val="009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24"/>
            <p:cNvSpPr/>
            <p:nvPr/>
          </p:nvSpPr>
          <p:spPr>
            <a:xfrm>
              <a:off x="5621886" y="1022407"/>
              <a:ext cx="345453" cy="211864"/>
            </a:xfrm>
            <a:custGeom>
              <a:avLst/>
              <a:gdLst/>
              <a:ahLst/>
              <a:cxnLst/>
              <a:rect l="l" t="t" r="r" b="b"/>
              <a:pathLst>
                <a:path w="506158" h="292226" extrusionOk="0">
                  <a:moveTo>
                    <a:pt x="0" y="150177"/>
                  </a:moveTo>
                  <a:lnTo>
                    <a:pt x="250762" y="0"/>
                  </a:lnTo>
                  <a:lnTo>
                    <a:pt x="506159" y="142113"/>
                  </a:lnTo>
                  <a:lnTo>
                    <a:pt x="255397" y="292227"/>
                  </a:lnTo>
                  <a:lnTo>
                    <a:pt x="0" y="150177"/>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24"/>
            <p:cNvSpPr/>
            <p:nvPr/>
          </p:nvSpPr>
          <p:spPr>
            <a:xfrm>
              <a:off x="5621886" y="884392"/>
              <a:ext cx="177516" cy="314896"/>
            </a:xfrm>
            <a:custGeom>
              <a:avLst/>
              <a:gdLst/>
              <a:ahLst/>
              <a:cxnLst/>
              <a:rect l="l" t="t" r="r" b="b"/>
              <a:pathLst>
                <a:path w="260096" h="434339" extrusionOk="0">
                  <a:moveTo>
                    <a:pt x="0" y="0"/>
                  </a:moveTo>
                  <a:lnTo>
                    <a:pt x="255461" y="142113"/>
                  </a:lnTo>
                  <a:lnTo>
                    <a:pt x="260096" y="434340"/>
                  </a:lnTo>
                  <a:lnTo>
                    <a:pt x="4699" y="292291"/>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4"/>
            <p:cNvSpPr/>
            <p:nvPr/>
          </p:nvSpPr>
          <p:spPr>
            <a:xfrm>
              <a:off x="5796245" y="878540"/>
              <a:ext cx="174351" cy="320743"/>
            </a:xfrm>
            <a:custGeom>
              <a:avLst/>
              <a:gdLst/>
              <a:ahLst/>
              <a:cxnLst/>
              <a:rect l="l" t="t" r="r" b="b"/>
              <a:pathLst>
                <a:path w="255460" h="442404" extrusionOk="0">
                  <a:moveTo>
                    <a:pt x="250762" y="0"/>
                  </a:moveTo>
                  <a:lnTo>
                    <a:pt x="0" y="150177"/>
                  </a:lnTo>
                  <a:lnTo>
                    <a:pt x="4699" y="442405"/>
                  </a:lnTo>
                  <a:lnTo>
                    <a:pt x="255461" y="292291"/>
                  </a:lnTo>
                  <a:lnTo>
                    <a:pt x="25076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4"/>
            <p:cNvSpPr/>
            <p:nvPr/>
          </p:nvSpPr>
          <p:spPr>
            <a:xfrm>
              <a:off x="5621886" y="775454"/>
              <a:ext cx="345453" cy="211865"/>
            </a:xfrm>
            <a:custGeom>
              <a:avLst/>
              <a:gdLst/>
              <a:ahLst/>
              <a:cxnLst/>
              <a:rect l="l" t="t" r="r" b="b"/>
              <a:pathLst>
                <a:path w="506158" h="292227" extrusionOk="0">
                  <a:moveTo>
                    <a:pt x="0" y="150114"/>
                  </a:moveTo>
                  <a:lnTo>
                    <a:pt x="250762" y="0"/>
                  </a:lnTo>
                  <a:lnTo>
                    <a:pt x="506159" y="142050"/>
                  </a:lnTo>
                  <a:lnTo>
                    <a:pt x="255397" y="292227"/>
                  </a:lnTo>
                  <a:lnTo>
                    <a:pt x="0" y="1501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4"/>
            <p:cNvSpPr/>
            <p:nvPr/>
          </p:nvSpPr>
          <p:spPr>
            <a:xfrm>
              <a:off x="5621886" y="637439"/>
              <a:ext cx="177516" cy="314897"/>
            </a:xfrm>
            <a:custGeom>
              <a:avLst/>
              <a:gdLst/>
              <a:ahLst/>
              <a:cxnLst/>
              <a:rect l="l" t="t" r="r" b="b"/>
              <a:pathLst>
                <a:path w="260096" h="434340" extrusionOk="0">
                  <a:moveTo>
                    <a:pt x="0" y="0"/>
                  </a:moveTo>
                  <a:lnTo>
                    <a:pt x="255461" y="142113"/>
                  </a:lnTo>
                  <a:lnTo>
                    <a:pt x="260096" y="434340"/>
                  </a:lnTo>
                  <a:lnTo>
                    <a:pt x="4699" y="292227"/>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4"/>
            <p:cNvSpPr/>
            <p:nvPr/>
          </p:nvSpPr>
          <p:spPr>
            <a:xfrm>
              <a:off x="5796245" y="631586"/>
              <a:ext cx="174351" cy="320743"/>
            </a:xfrm>
            <a:custGeom>
              <a:avLst/>
              <a:gdLst/>
              <a:ahLst/>
              <a:cxnLst/>
              <a:rect l="l" t="t" r="r" b="b"/>
              <a:pathLst>
                <a:path w="255460" h="442404" extrusionOk="0">
                  <a:moveTo>
                    <a:pt x="250762" y="0"/>
                  </a:moveTo>
                  <a:lnTo>
                    <a:pt x="0" y="150178"/>
                  </a:lnTo>
                  <a:lnTo>
                    <a:pt x="4699" y="442405"/>
                  </a:lnTo>
                  <a:lnTo>
                    <a:pt x="255461" y="292227"/>
                  </a:lnTo>
                  <a:lnTo>
                    <a:pt x="250762"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4"/>
            <p:cNvSpPr/>
            <p:nvPr/>
          </p:nvSpPr>
          <p:spPr>
            <a:xfrm>
              <a:off x="5621886" y="528455"/>
              <a:ext cx="345453" cy="211910"/>
            </a:xfrm>
            <a:custGeom>
              <a:avLst/>
              <a:gdLst/>
              <a:ahLst/>
              <a:cxnLst/>
              <a:rect l="l" t="t" r="r" b="b"/>
              <a:pathLst>
                <a:path w="506158" h="292290" extrusionOk="0">
                  <a:moveTo>
                    <a:pt x="0" y="150178"/>
                  </a:moveTo>
                  <a:lnTo>
                    <a:pt x="250762" y="0"/>
                  </a:lnTo>
                  <a:lnTo>
                    <a:pt x="506159" y="142113"/>
                  </a:lnTo>
                  <a:lnTo>
                    <a:pt x="255397" y="292291"/>
                  </a:lnTo>
                  <a:lnTo>
                    <a:pt x="0" y="15017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4"/>
            <p:cNvSpPr/>
            <p:nvPr/>
          </p:nvSpPr>
          <p:spPr>
            <a:xfrm>
              <a:off x="5823991" y="1251803"/>
              <a:ext cx="177515" cy="314897"/>
            </a:xfrm>
            <a:custGeom>
              <a:avLst/>
              <a:gdLst/>
              <a:ahLst/>
              <a:cxnLst/>
              <a:rect l="l" t="t" r="r" b="b"/>
              <a:pathLst>
                <a:path w="260095" h="434340" extrusionOk="0">
                  <a:moveTo>
                    <a:pt x="0" y="0"/>
                  </a:moveTo>
                  <a:lnTo>
                    <a:pt x="255397" y="142113"/>
                  </a:lnTo>
                  <a:lnTo>
                    <a:pt x="260096" y="434340"/>
                  </a:lnTo>
                  <a:lnTo>
                    <a:pt x="4635" y="29229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4"/>
            <p:cNvSpPr/>
            <p:nvPr/>
          </p:nvSpPr>
          <p:spPr>
            <a:xfrm>
              <a:off x="5998351" y="1245951"/>
              <a:ext cx="174351" cy="320743"/>
            </a:xfrm>
            <a:custGeom>
              <a:avLst/>
              <a:gdLst/>
              <a:ahLst/>
              <a:cxnLst/>
              <a:rect l="l" t="t" r="r" b="b"/>
              <a:pathLst>
                <a:path w="255460" h="442404" extrusionOk="0">
                  <a:moveTo>
                    <a:pt x="250761" y="0"/>
                  </a:moveTo>
                  <a:lnTo>
                    <a:pt x="0" y="150177"/>
                  </a:lnTo>
                  <a:lnTo>
                    <a:pt x="4699" y="442405"/>
                  </a:lnTo>
                  <a:lnTo>
                    <a:pt x="255460" y="292227"/>
                  </a:lnTo>
                  <a:lnTo>
                    <a:pt x="25076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24"/>
            <p:cNvSpPr/>
            <p:nvPr/>
          </p:nvSpPr>
          <p:spPr>
            <a:xfrm>
              <a:off x="5823991" y="1142866"/>
              <a:ext cx="345453" cy="211864"/>
            </a:xfrm>
            <a:custGeom>
              <a:avLst/>
              <a:gdLst/>
              <a:ahLst/>
              <a:cxnLst/>
              <a:rect l="l" t="t" r="r" b="b"/>
              <a:pathLst>
                <a:path w="506158" h="292226" extrusionOk="0">
                  <a:moveTo>
                    <a:pt x="0" y="150114"/>
                  </a:moveTo>
                  <a:lnTo>
                    <a:pt x="250761" y="0"/>
                  </a:lnTo>
                  <a:lnTo>
                    <a:pt x="506158" y="142049"/>
                  </a:lnTo>
                  <a:lnTo>
                    <a:pt x="255397" y="292227"/>
                  </a:lnTo>
                  <a:lnTo>
                    <a:pt x="0" y="1501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24"/>
            <p:cNvSpPr/>
            <p:nvPr/>
          </p:nvSpPr>
          <p:spPr>
            <a:xfrm>
              <a:off x="6021846" y="1371201"/>
              <a:ext cx="177472" cy="314896"/>
            </a:xfrm>
            <a:custGeom>
              <a:avLst/>
              <a:gdLst/>
              <a:ahLst/>
              <a:cxnLst/>
              <a:rect l="l" t="t" r="r" b="b"/>
              <a:pathLst>
                <a:path w="260032" h="434339" extrusionOk="0">
                  <a:moveTo>
                    <a:pt x="0" y="0"/>
                  </a:moveTo>
                  <a:lnTo>
                    <a:pt x="255397" y="142113"/>
                  </a:lnTo>
                  <a:lnTo>
                    <a:pt x="260033" y="434340"/>
                  </a:lnTo>
                  <a:lnTo>
                    <a:pt x="4635" y="292291"/>
                  </a:lnTo>
                  <a:lnTo>
                    <a:pt x="0" y="0"/>
                  </a:lnTo>
                  <a:close/>
                </a:path>
              </a:pathLst>
            </a:custGeom>
            <a:solidFill>
              <a:srgbClr val="B1C4E4">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4"/>
            <p:cNvSpPr/>
            <p:nvPr/>
          </p:nvSpPr>
          <p:spPr>
            <a:xfrm>
              <a:off x="6196207" y="1365349"/>
              <a:ext cx="174308" cy="320743"/>
            </a:xfrm>
            <a:custGeom>
              <a:avLst/>
              <a:gdLst/>
              <a:ahLst/>
              <a:cxnLst/>
              <a:rect l="l" t="t" r="r" b="b"/>
              <a:pathLst>
                <a:path w="255396" h="442404" extrusionOk="0">
                  <a:moveTo>
                    <a:pt x="250761" y="0"/>
                  </a:moveTo>
                  <a:lnTo>
                    <a:pt x="0" y="150177"/>
                  </a:lnTo>
                  <a:lnTo>
                    <a:pt x="4635" y="442404"/>
                  </a:lnTo>
                  <a:lnTo>
                    <a:pt x="255397" y="292291"/>
                  </a:lnTo>
                  <a:lnTo>
                    <a:pt x="250761" y="0"/>
                  </a:lnTo>
                  <a:close/>
                </a:path>
              </a:pathLst>
            </a:custGeom>
            <a:solidFill>
              <a:srgbClr val="004CFF">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4"/>
            <p:cNvSpPr/>
            <p:nvPr/>
          </p:nvSpPr>
          <p:spPr>
            <a:xfrm>
              <a:off x="6021846" y="1262264"/>
              <a:ext cx="345453" cy="211864"/>
            </a:xfrm>
            <a:custGeom>
              <a:avLst/>
              <a:gdLst/>
              <a:ahLst/>
              <a:cxnLst/>
              <a:rect l="l" t="t" r="r" b="b"/>
              <a:pathLst>
                <a:path w="506158" h="292226" extrusionOk="0">
                  <a:moveTo>
                    <a:pt x="0" y="150114"/>
                  </a:moveTo>
                  <a:lnTo>
                    <a:pt x="250761" y="0"/>
                  </a:lnTo>
                  <a:lnTo>
                    <a:pt x="506159" y="142049"/>
                  </a:lnTo>
                  <a:lnTo>
                    <a:pt x="255397" y="292227"/>
                  </a:lnTo>
                  <a:lnTo>
                    <a:pt x="0" y="150114"/>
                  </a:lnTo>
                  <a:close/>
                </a:path>
              </a:pathLst>
            </a:custGeom>
            <a:solidFill>
              <a:srgbClr val="003FD8">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4"/>
            <p:cNvSpPr/>
            <p:nvPr/>
          </p:nvSpPr>
          <p:spPr>
            <a:xfrm>
              <a:off x="5823991" y="999090"/>
              <a:ext cx="177515" cy="314896"/>
            </a:xfrm>
            <a:custGeom>
              <a:avLst/>
              <a:gdLst/>
              <a:ahLst/>
              <a:cxnLst/>
              <a:rect l="l" t="t" r="r" b="b"/>
              <a:pathLst>
                <a:path w="260095" h="434339" extrusionOk="0">
                  <a:moveTo>
                    <a:pt x="0" y="0"/>
                  </a:moveTo>
                  <a:lnTo>
                    <a:pt x="255397" y="142113"/>
                  </a:lnTo>
                  <a:lnTo>
                    <a:pt x="260096" y="434340"/>
                  </a:lnTo>
                  <a:lnTo>
                    <a:pt x="4635" y="292291"/>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4"/>
            <p:cNvSpPr/>
            <p:nvPr/>
          </p:nvSpPr>
          <p:spPr>
            <a:xfrm>
              <a:off x="5998351" y="993237"/>
              <a:ext cx="174351" cy="320743"/>
            </a:xfrm>
            <a:custGeom>
              <a:avLst/>
              <a:gdLst/>
              <a:ahLst/>
              <a:cxnLst/>
              <a:rect l="l" t="t" r="r" b="b"/>
              <a:pathLst>
                <a:path w="255460" h="442404" extrusionOk="0">
                  <a:moveTo>
                    <a:pt x="250761" y="0"/>
                  </a:moveTo>
                  <a:lnTo>
                    <a:pt x="0" y="150177"/>
                  </a:lnTo>
                  <a:lnTo>
                    <a:pt x="4699" y="442404"/>
                  </a:lnTo>
                  <a:lnTo>
                    <a:pt x="255460" y="292227"/>
                  </a:lnTo>
                  <a:lnTo>
                    <a:pt x="250761" y="0"/>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4"/>
            <p:cNvSpPr/>
            <p:nvPr/>
          </p:nvSpPr>
          <p:spPr>
            <a:xfrm>
              <a:off x="5823991" y="890106"/>
              <a:ext cx="345453" cy="211910"/>
            </a:xfrm>
            <a:custGeom>
              <a:avLst/>
              <a:gdLst/>
              <a:ahLst/>
              <a:cxnLst/>
              <a:rect l="l" t="t" r="r" b="b"/>
              <a:pathLst>
                <a:path w="506158" h="292290" extrusionOk="0">
                  <a:moveTo>
                    <a:pt x="0" y="150178"/>
                  </a:moveTo>
                  <a:lnTo>
                    <a:pt x="250761" y="0"/>
                  </a:lnTo>
                  <a:lnTo>
                    <a:pt x="506158" y="142113"/>
                  </a:lnTo>
                  <a:lnTo>
                    <a:pt x="255397" y="292291"/>
                  </a:lnTo>
                  <a:lnTo>
                    <a:pt x="0" y="150178"/>
                  </a:lnTo>
                  <a:close/>
                </a:path>
              </a:pathLst>
            </a:custGeom>
            <a:solidFill>
              <a:srgbClr val="003FD8">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3" name="Google Shape;1063;p24"/>
            <p:cNvGrpSpPr/>
            <p:nvPr/>
          </p:nvGrpSpPr>
          <p:grpSpPr>
            <a:xfrm>
              <a:off x="6060693" y="542042"/>
              <a:ext cx="798032" cy="907397"/>
              <a:chOff x="4615749" y="1270422"/>
              <a:chExt cx="798032" cy="907397"/>
            </a:xfrm>
          </p:grpSpPr>
          <p:sp>
            <p:nvSpPr>
              <p:cNvPr id="1064" name="Google Shape;1064;p24"/>
              <p:cNvSpPr/>
              <p:nvPr/>
            </p:nvSpPr>
            <p:spPr>
              <a:xfrm>
                <a:off x="4649326" y="1376226"/>
                <a:ext cx="60154" cy="97599"/>
              </a:xfrm>
              <a:custGeom>
                <a:avLst/>
                <a:gdLst/>
                <a:ahLst/>
                <a:cxnLst/>
                <a:rect l="l" t="t" r="r" b="b"/>
                <a:pathLst>
                  <a:path w="88138" h="134619" extrusionOk="0">
                    <a:moveTo>
                      <a:pt x="86297" y="70040"/>
                    </a:moveTo>
                    <a:lnTo>
                      <a:pt x="86297" y="66485"/>
                    </a:lnTo>
                    <a:cubicBezTo>
                      <a:pt x="86297" y="65341"/>
                      <a:pt x="86297" y="64262"/>
                      <a:pt x="86297" y="63182"/>
                    </a:cubicBezTo>
                    <a:cubicBezTo>
                      <a:pt x="86297" y="62103"/>
                      <a:pt x="86297" y="59753"/>
                      <a:pt x="86297" y="58039"/>
                    </a:cubicBezTo>
                    <a:cubicBezTo>
                      <a:pt x="86297" y="56324"/>
                      <a:pt x="86297" y="56007"/>
                      <a:pt x="86297" y="55054"/>
                    </a:cubicBezTo>
                    <a:cubicBezTo>
                      <a:pt x="86297" y="52768"/>
                      <a:pt x="86297" y="50546"/>
                      <a:pt x="86297" y="48260"/>
                    </a:cubicBezTo>
                    <a:cubicBezTo>
                      <a:pt x="86297" y="45974"/>
                      <a:pt x="86297" y="41910"/>
                      <a:pt x="86614" y="39179"/>
                    </a:cubicBezTo>
                    <a:cubicBezTo>
                      <a:pt x="87059" y="29527"/>
                      <a:pt x="87503" y="19812"/>
                      <a:pt x="88138" y="6350"/>
                    </a:cubicBezTo>
                    <a:cubicBezTo>
                      <a:pt x="88138" y="4382"/>
                      <a:pt x="88138" y="2413"/>
                      <a:pt x="88138" y="0"/>
                    </a:cubicBezTo>
                    <a:lnTo>
                      <a:pt x="88138" y="0"/>
                    </a:lnTo>
                    <a:lnTo>
                      <a:pt x="22098" y="27813"/>
                    </a:lnTo>
                    <a:cubicBezTo>
                      <a:pt x="21336" y="44577"/>
                      <a:pt x="20828" y="55689"/>
                      <a:pt x="20320" y="66738"/>
                    </a:cubicBezTo>
                    <a:lnTo>
                      <a:pt x="19939" y="75819"/>
                    </a:lnTo>
                    <a:cubicBezTo>
                      <a:pt x="19939" y="78105"/>
                      <a:pt x="19939" y="80327"/>
                      <a:pt x="19939" y="82613"/>
                    </a:cubicBezTo>
                    <a:cubicBezTo>
                      <a:pt x="19939" y="83566"/>
                      <a:pt x="19939" y="84582"/>
                      <a:pt x="19939" y="85535"/>
                    </a:cubicBezTo>
                    <a:cubicBezTo>
                      <a:pt x="19939" y="86487"/>
                      <a:pt x="19939" y="89027"/>
                      <a:pt x="19939" y="90741"/>
                    </a:cubicBezTo>
                    <a:lnTo>
                      <a:pt x="19939" y="93980"/>
                    </a:lnTo>
                    <a:cubicBezTo>
                      <a:pt x="19939" y="96012"/>
                      <a:pt x="19939" y="98044"/>
                      <a:pt x="19495" y="100330"/>
                    </a:cubicBezTo>
                    <a:cubicBezTo>
                      <a:pt x="19342" y="102349"/>
                      <a:pt x="19088" y="104369"/>
                      <a:pt x="18733" y="106363"/>
                    </a:cubicBezTo>
                    <a:lnTo>
                      <a:pt x="18733" y="106934"/>
                    </a:lnTo>
                    <a:cubicBezTo>
                      <a:pt x="18415" y="108756"/>
                      <a:pt x="17990" y="110560"/>
                      <a:pt x="17463" y="112332"/>
                    </a:cubicBezTo>
                    <a:lnTo>
                      <a:pt x="17463" y="112332"/>
                    </a:lnTo>
                    <a:cubicBezTo>
                      <a:pt x="16961" y="114065"/>
                      <a:pt x="16351" y="115760"/>
                      <a:pt x="15621" y="117411"/>
                    </a:cubicBezTo>
                    <a:lnTo>
                      <a:pt x="15621" y="117793"/>
                    </a:lnTo>
                    <a:cubicBezTo>
                      <a:pt x="15005" y="119240"/>
                      <a:pt x="14281" y="120644"/>
                      <a:pt x="13462" y="121983"/>
                    </a:cubicBezTo>
                    <a:cubicBezTo>
                      <a:pt x="13462" y="121983"/>
                      <a:pt x="13462" y="121983"/>
                      <a:pt x="13462" y="122491"/>
                    </a:cubicBezTo>
                    <a:cubicBezTo>
                      <a:pt x="12700" y="123723"/>
                      <a:pt x="11874" y="124911"/>
                      <a:pt x="10986" y="126047"/>
                    </a:cubicBezTo>
                    <a:lnTo>
                      <a:pt x="10351" y="126810"/>
                    </a:lnTo>
                    <a:cubicBezTo>
                      <a:pt x="9589" y="127699"/>
                      <a:pt x="8763" y="128588"/>
                      <a:pt x="7938" y="129413"/>
                    </a:cubicBezTo>
                    <a:lnTo>
                      <a:pt x="7366" y="129921"/>
                    </a:lnTo>
                    <a:cubicBezTo>
                      <a:pt x="6382" y="130797"/>
                      <a:pt x="5347" y="131604"/>
                      <a:pt x="4254" y="132334"/>
                    </a:cubicBezTo>
                    <a:lnTo>
                      <a:pt x="3556" y="132778"/>
                    </a:lnTo>
                    <a:cubicBezTo>
                      <a:pt x="2426" y="133490"/>
                      <a:pt x="1238" y="134106"/>
                      <a:pt x="0" y="134620"/>
                    </a:cubicBezTo>
                    <a:lnTo>
                      <a:pt x="66358" y="106997"/>
                    </a:lnTo>
                    <a:cubicBezTo>
                      <a:pt x="67564" y="106470"/>
                      <a:pt x="68733" y="105854"/>
                      <a:pt x="69850" y="105156"/>
                    </a:cubicBezTo>
                    <a:lnTo>
                      <a:pt x="70548" y="104711"/>
                    </a:lnTo>
                    <a:cubicBezTo>
                      <a:pt x="71653" y="104000"/>
                      <a:pt x="72695" y="103194"/>
                      <a:pt x="73660" y="102299"/>
                    </a:cubicBezTo>
                    <a:lnTo>
                      <a:pt x="74232" y="101790"/>
                    </a:lnTo>
                    <a:lnTo>
                      <a:pt x="75438" y="100647"/>
                    </a:lnTo>
                    <a:lnTo>
                      <a:pt x="76645" y="99187"/>
                    </a:lnTo>
                    <a:lnTo>
                      <a:pt x="77279" y="98488"/>
                    </a:lnTo>
                    <a:lnTo>
                      <a:pt x="77597" y="98107"/>
                    </a:lnTo>
                    <a:cubicBezTo>
                      <a:pt x="78105" y="97409"/>
                      <a:pt x="78677" y="96647"/>
                      <a:pt x="79185" y="95821"/>
                    </a:cubicBezTo>
                    <a:lnTo>
                      <a:pt x="79756" y="94869"/>
                    </a:lnTo>
                    <a:lnTo>
                      <a:pt x="80073" y="94361"/>
                    </a:lnTo>
                    <a:lnTo>
                      <a:pt x="80454" y="93663"/>
                    </a:lnTo>
                    <a:cubicBezTo>
                      <a:pt x="80855" y="92983"/>
                      <a:pt x="81210" y="92284"/>
                      <a:pt x="81534" y="91567"/>
                    </a:cubicBezTo>
                    <a:cubicBezTo>
                      <a:pt x="81769" y="91116"/>
                      <a:pt x="81985" y="90646"/>
                      <a:pt x="82169" y="90170"/>
                    </a:cubicBezTo>
                    <a:lnTo>
                      <a:pt x="82169" y="89789"/>
                    </a:lnTo>
                    <a:lnTo>
                      <a:pt x="82169" y="89408"/>
                    </a:lnTo>
                    <a:cubicBezTo>
                      <a:pt x="82169" y="88710"/>
                      <a:pt x="82741" y="87947"/>
                      <a:pt x="83058" y="87249"/>
                    </a:cubicBezTo>
                    <a:cubicBezTo>
                      <a:pt x="83376" y="86550"/>
                      <a:pt x="83566" y="85725"/>
                      <a:pt x="83757" y="84963"/>
                    </a:cubicBezTo>
                    <a:lnTo>
                      <a:pt x="83757" y="84518"/>
                    </a:lnTo>
                    <a:cubicBezTo>
                      <a:pt x="83757" y="83883"/>
                      <a:pt x="84138" y="83249"/>
                      <a:pt x="84265" y="82613"/>
                    </a:cubicBezTo>
                    <a:cubicBezTo>
                      <a:pt x="84512" y="81801"/>
                      <a:pt x="84709" y="80975"/>
                      <a:pt x="84836" y="80137"/>
                    </a:cubicBezTo>
                    <a:lnTo>
                      <a:pt x="84836" y="79121"/>
                    </a:lnTo>
                    <a:lnTo>
                      <a:pt x="84836" y="78549"/>
                    </a:lnTo>
                    <a:lnTo>
                      <a:pt x="84836" y="77533"/>
                    </a:lnTo>
                    <a:lnTo>
                      <a:pt x="85217" y="74739"/>
                    </a:lnTo>
                    <a:cubicBezTo>
                      <a:pt x="85217" y="73977"/>
                      <a:pt x="85217" y="73279"/>
                      <a:pt x="85217" y="725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24"/>
              <p:cNvSpPr/>
              <p:nvPr/>
            </p:nvSpPr>
            <p:spPr>
              <a:xfrm>
                <a:off x="4634370" y="1270422"/>
                <a:ext cx="180375" cy="99073"/>
              </a:xfrm>
              <a:custGeom>
                <a:avLst/>
                <a:gdLst/>
                <a:ahLst/>
                <a:cxnLst/>
                <a:rect l="l" t="t" r="r" b="b"/>
                <a:pathLst>
                  <a:path w="264286" h="136652" extrusionOk="0">
                    <a:moveTo>
                      <a:pt x="263906" y="81788"/>
                    </a:moveTo>
                    <a:cubicBezTo>
                      <a:pt x="263906" y="81153"/>
                      <a:pt x="263906" y="80454"/>
                      <a:pt x="263906" y="79820"/>
                    </a:cubicBezTo>
                    <a:cubicBezTo>
                      <a:pt x="263970" y="79121"/>
                      <a:pt x="263970" y="78423"/>
                      <a:pt x="263906" y="77724"/>
                    </a:cubicBezTo>
                    <a:cubicBezTo>
                      <a:pt x="263938" y="77514"/>
                      <a:pt x="263938" y="77299"/>
                      <a:pt x="263906" y="77089"/>
                    </a:cubicBezTo>
                    <a:cubicBezTo>
                      <a:pt x="263938" y="76562"/>
                      <a:pt x="263938" y="76029"/>
                      <a:pt x="263906" y="75502"/>
                    </a:cubicBezTo>
                    <a:cubicBezTo>
                      <a:pt x="263906" y="74740"/>
                      <a:pt x="263906" y="73978"/>
                      <a:pt x="263906" y="73215"/>
                    </a:cubicBezTo>
                    <a:lnTo>
                      <a:pt x="263906" y="72644"/>
                    </a:lnTo>
                    <a:cubicBezTo>
                      <a:pt x="263938" y="72053"/>
                      <a:pt x="263938" y="71457"/>
                      <a:pt x="263906" y="70866"/>
                    </a:cubicBezTo>
                    <a:cubicBezTo>
                      <a:pt x="263938" y="70314"/>
                      <a:pt x="263938" y="69767"/>
                      <a:pt x="263906" y="69215"/>
                    </a:cubicBezTo>
                    <a:cubicBezTo>
                      <a:pt x="263938" y="69024"/>
                      <a:pt x="263938" y="68834"/>
                      <a:pt x="263906" y="68643"/>
                    </a:cubicBezTo>
                    <a:lnTo>
                      <a:pt x="263906" y="68326"/>
                    </a:lnTo>
                    <a:lnTo>
                      <a:pt x="263525" y="65532"/>
                    </a:lnTo>
                    <a:cubicBezTo>
                      <a:pt x="263525" y="65532"/>
                      <a:pt x="263525" y="65532"/>
                      <a:pt x="263525" y="65088"/>
                    </a:cubicBezTo>
                    <a:cubicBezTo>
                      <a:pt x="263525" y="64643"/>
                      <a:pt x="263525" y="64389"/>
                      <a:pt x="263525" y="64008"/>
                    </a:cubicBezTo>
                    <a:cubicBezTo>
                      <a:pt x="263455" y="63475"/>
                      <a:pt x="263348" y="62941"/>
                      <a:pt x="263208" y="62421"/>
                    </a:cubicBezTo>
                    <a:lnTo>
                      <a:pt x="263208" y="61595"/>
                    </a:lnTo>
                    <a:lnTo>
                      <a:pt x="262636" y="59626"/>
                    </a:lnTo>
                    <a:cubicBezTo>
                      <a:pt x="262668" y="59226"/>
                      <a:pt x="262668" y="58820"/>
                      <a:pt x="262636" y="58420"/>
                    </a:cubicBezTo>
                    <a:cubicBezTo>
                      <a:pt x="262655" y="58185"/>
                      <a:pt x="262655" y="57956"/>
                      <a:pt x="262636" y="57721"/>
                    </a:cubicBezTo>
                    <a:cubicBezTo>
                      <a:pt x="262439" y="57029"/>
                      <a:pt x="262211" y="56356"/>
                      <a:pt x="261938" y="55690"/>
                    </a:cubicBezTo>
                    <a:cubicBezTo>
                      <a:pt x="261938" y="55054"/>
                      <a:pt x="261493" y="54483"/>
                      <a:pt x="261239" y="53912"/>
                    </a:cubicBezTo>
                    <a:lnTo>
                      <a:pt x="260287" y="51943"/>
                    </a:lnTo>
                    <a:lnTo>
                      <a:pt x="259524" y="50229"/>
                    </a:lnTo>
                    <a:cubicBezTo>
                      <a:pt x="259143" y="49593"/>
                      <a:pt x="258763" y="48959"/>
                      <a:pt x="258445" y="48324"/>
                    </a:cubicBezTo>
                    <a:lnTo>
                      <a:pt x="257493" y="46736"/>
                    </a:lnTo>
                    <a:lnTo>
                      <a:pt x="256223" y="44958"/>
                    </a:lnTo>
                    <a:lnTo>
                      <a:pt x="255461" y="43815"/>
                    </a:lnTo>
                    <a:lnTo>
                      <a:pt x="255461" y="43498"/>
                    </a:lnTo>
                    <a:lnTo>
                      <a:pt x="254318" y="42101"/>
                    </a:lnTo>
                    <a:lnTo>
                      <a:pt x="253365" y="40894"/>
                    </a:lnTo>
                    <a:lnTo>
                      <a:pt x="252984" y="40513"/>
                    </a:lnTo>
                    <a:lnTo>
                      <a:pt x="252222" y="39751"/>
                    </a:lnTo>
                    <a:lnTo>
                      <a:pt x="251333" y="38799"/>
                    </a:lnTo>
                    <a:lnTo>
                      <a:pt x="250254" y="37846"/>
                    </a:lnTo>
                    <a:lnTo>
                      <a:pt x="249809" y="37401"/>
                    </a:lnTo>
                    <a:lnTo>
                      <a:pt x="249809" y="37401"/>
                    </a:lnTo>
                    <a:cubicBezTo>
                      <a:pt x="249288" y="36900"/>
                      <a:pt x="248736" y="36436"/>
                      <a:pt x="248158" y="36004"/>
                    </a:cubicBezTo>
                    <a:lnTo>
                      <a:pt x="247523" y="35560"/>
                    </a:lnTo>
                    <a:lnTo>
                      <a:pt x="247079" y="35243"/>
                    </a:lnTo>
                    <a:lnTo>
                      <a:pt x="246443" y="34798"/>
                    </a:lnTo>
                    <a:lnTo>
                      <a:pt x="244793" y="33718"/>
                    </a:lnTo>
                    <a:lnTo>
                      <a:pt x="244285" y="33401"/>
                    </a:lnTo>
                    <a:lnTo>
                      <a:pt x="243904" y="33401"/>
                    </a:lnTo>
                    <a:lnTo>
                      <a:pt x="243142" y="33020"/>
                    </a:lnTo>
                    <a:lnTo>
                      <a:pt x="241491" y="32131"/>
                    </a:lnTo>
                    <a:lnTo>
                      <a:pt x="240919" y="32131"/>
                    </a:lnTo>
                    <a:lnTo>
                      <a:pt x="240538" y="32131"/>
                    </a:lnTo>
                    <a:lnTo>
                      <a:pt x="239840" y="31814"/>
                    </a:lnTo>
                    <a:lnTo>
                      <a:pt x="238062" y="31115"/>
                    </a:lnTo>
                    <a:lnTo>
                      <a:pt x="237363" y="31115"/>
                    </a:lnTo>
                    <a:lnTo>
                      <a:pt x="236982" y="31115"/>
                    </a:lnTo>
                    <a:lnTo>
                      <a:pt x="236284" y="31115"/>
                    </a:lnTo>
                    <a:lnTo>
                      <a:pt x="234379" y="30607"/>
                    </a:lnTo>
                    <a:lnTo>
                      <a:pt x="233426" y="30607"/>
                    </a:lnTo>
                    <a:cubicBezTo>
                      <a:pt x="208744" y="25146"/>
                      <a:pt x="184042" y="19895"/>
                      <a:pt x="159322" y="14859"/>
                    </a:cubicBezTo>
                    <a:cubicBezTo>
                      <a:pt x="144843" y="11938"/>
                      <a:pt x="130302" y="9081"/>
                      <a:pt x="115824" y="6287"/>
                    </a:cubicBezTo>
                    <a:lnTo>
                      <a:pt x="111824" y="5524"/>
                    </a:lnTo>
                    <a:cubicBezTo>
                      <a:pt x="102045" y="3620"/>
                      <a:pt x="92266" y="1778"/>
                      <a:pt x="82487" y="0"/>
                    </a:cubicBezTo>
                    <a:lnTo>
                      <a:pt x="80645" y="0"/>
                    </a:lnTo>
                    <a:lnTo>
                      <a:pt x="78549" y="0"/>
                    </a:lnTo>
                    <a:lnTo>
                      <a:pt x="76391" y="0"/>
                    </a:lnTo>
                    <a:lnTo>
                      <a:pt x="74105" y="0"/>
                    </a:lnTo>
                    <a:lnTo>
                      <a:pt x="73470" y="0"/>
                    </a:lnTo>
                    <a:lnTo>
                      <a:pt x="71628" y="0"/>
                    </a:lnTo>
                    <a:lnTo>
                      <a:pt x="70485" y="0"/>
                    </a:lnTo>
                    <a:lnTo>
                      <a:pt x="69342" y="0"/>
                    </a:lnTo>
                    <a:lnTo>
                      <a:pt x="68643" y="0"/>
                    </a:lnTo>
                    <a:cubicBezTo>
                      <a:pt x="67755" y="248"/>
                      <a:pt x="66885" y="571"/>
                      <a:pt x="66040" y="953"/>
                    </a:cubicBezTo>
                    <a:lnTo>
                      <a:pt x="0" y="28765"/>
                    </a:lnTo>
                    <a:cubicBezTo>
                      <a:pt x="1073" y="28334"/>
                      <a:pt x="2178" y="27972"/>
                      <a:pt x="3302" y="27686"/>
                    </a:cubicBezTo>
                    <a:lnTo>
                      <a:pt x="4382" y="27686"/>
                    </a:lnTo>
                    <a:cubicBezTo>
                      <a:pt x="5385" y="27457"/>
                      <a:pt x="6407" y="27286"/>
                      <a:pt x="7430" y="27178"/>
                    </a:cubicBezTo>
                    <a:lnTo>
                      <a:pt x="7874" y="27178"/>
                    </a:lnTo>
                    <a:cubicBezTo>
                      <a:pt x="9163" y="27083"/>
                      <a:pt x="10459" y="27083"/>
                      <a:pt x="11748" y="27178"/>
                    </a:cubicBezTo>
                    <a:lnTo>
                      <a:pt x="12129" y="27178"/>
                    </a:lnTo>
                    <a:cubicBezTo>
                      <a:pt x="13576" y="27254"/>
                      <a:pt x="15018" y="27426"/>
                      <a:pt x="16447" y="27686"/>
                    </a:cubicBezTo>
                    <a:lnTo>
                      <a:pt x="49784" y="34036"/>
                    </a:lnTo>
                    <a:cubicBezTo>
                      <a:pt x="64262" y="36830"/>
                      <a:pt x="78804" y="39688"/>
                      <a:pt x="93282" y="42609"/>
                    </a:cubicBezTo>
                    <a:cubicBezTo>
                      <a:pt x="117964" y="47644"/>
                      <a:pt x="142666" y="52876"/>
                      <a:pt x="167386" y="58293"/>
                    </a:cubicBezTo>
                    <a:cubicBezTo>
                      <a:pt x="168567" y="58566"/>
                      <a:pt x="169736" y="58903"/>
                      <a:pt x="170879" y="59309"/>
                    </a:cubicBezTo>
                    <a:lnTo>
                      <a:pt x="171323" y="59309"/>
                    </a:lnTo>
                    <a:cubicBezTo>
                      <a:pt x="172409" y="59665"/>
                      <a:pt x="173470" y="60090"/>
                      <a:pt x="174498" y="60579"/>
                    </a:cubicBezTo>
                    <a:lnTo>
                      <a:pt x="174879" y="60579"/>
                    </a:lnTo>
                    <a:cubicBezTo>
                      <a:pt x="175908" y="61024"/>
                      <a:pt x="176905" y="61532"/>
                      <a:pt x="177864" y="62103"/>
                    </a:cubicBezTo>
                    <a:lnTo>
                      <a:pt x="178245" y="62103"/>
                    </a:lnTo>
                    <a:cubicBezTo>
                      <a:pt x="179197" y="62674"/>
                      <a:pt x="180149" y="63246"/>
                      <a:pt x="181039" y="63881"/>
                    </a:cubicBezTo>
                    <a:lnTo>
                      <a:pt x="181483" y="64262"/>
                    </a:lnTo>
                    <a:cubicBezTo>
                      <a:pt x="182372" y="64897"/>
                      <a:pt x="183198" y="65596"/>
                      <a:pt x="184087" y="66357"/>
                    </a:cubicBezTo>
                    <a:lnTo>
                      <a:pt x="184531" y="66802"/>
                    </a:lnTo>
                    <a:cubicBezTo>
                      <a:pt x="185236" y="67386"/>
                      <a:pt x="185890" y="68021"/>
                      <a:pt x="186499" y="68707"/>
                    </a:cubicBezTo>
                    <a:lnTo>
                      <a:pt x="187198" y="69469"/>
                    </a:lnTo>
                    <a:cubicBezTo>
                      <a:pt x="187700" y="69971"/>
                      <a:pt x="188163" y="70498"/>
                      <a:pt x="188595" y="71057"/>
                    </a:cubicBezTo>
                    <a:lnTo>
                      <a:pt x="189738" y="72390"/>
                    </a:lnTo>
                    <a:lnTo>
                      <a:pt x="190754" y="73914"/>
                    </a:lnTo>
                    <a:cubicBezTo>
                      <a:pt x="191211" y="74479"/>
                      <a:pt x="191637" y="75076"/>
                      <a:pt x="192024" y="75692"/>
                    </a:cubicBezTo>
                    <a:lnTo>
                      <a:pt x="192977" y="77279"/>
                    </a:lnTo>
                    <a:lnTo>
                      <a:pt x="193993" y="79185"/>
                    </a:lnTo>
                    <a:cubicBezTo>
                      <a:pt x="194304" y="79718"/>
                      <a:pt x="194583" y="80264"/>
                      <a:pt x="194818" y="80835"/>
                    </a:cubicBezTo>
                    <a:lnTo>
                      <a:pt x="195771" y="82868"/>
                    </a:lnTo>
                    <a:lnTo>
                      <a:pt x="196469" y="84582"/>
                    </a:lnTo>
                    <a:cubicBezTo>
                      <a:pt x="196469" y="85281"/>
                      <a:pt x="196977" y="85979"/>
                      <a:pt x="197168" y="86678"/>
                    </a:cubicBezTo>
                    <a:lnTo>
                      <a:pt x="197739" y="88519"/>
                    </a:lnTo>
                    <a:lnTo>
                      <a:pt x="198311" y="90551"/>
                    </a:lnTo>
                    <a:cubicBezTo>
                      <a:pt x="198311" y="91313"/>
                      <a:pt x="198692" y="92139"/>
                      <a:pt x="198818" y="92901"/>
                    </a:cubicBezTo>
                    <a:lnTo>
                      <a:pt x="198818" y="94043"/>
                    </a:lnTo>
                    <a:cubicBezTo>
                      <a:pt x="199054" y="95218"/>
                      <a:pt x="199225" y="96406"/>
                      <a:pt x="199327" y="97599"/>
                    </a:cubicBezTo>
                    <a:cubicBezTo>
                      <a:pt x="199358" y="97790"/>
                      <a:pt x="199358" y="97981"/>
                      <a:pt x="199327" y="98171"/>
                    </a:cubicBezTo>
                    <a:cubicBezTo>
                      <a:pt x="199390" y="99314"/>
                      <a:pt x="199390" y="100457"/>
                      <a:pt x="199327" y="101600"/>
                    </a:cubicBezTo>
                    <a:lnTo>
                      <a:pt x="199327" y="101981"/>
                    </a:lnTo>
                    <a:cubicBezTo>
                      <a:pt x="199327" y="103315"/>
                      <a:pt x="199327" y="104648"/>
                      <a:pt x="199327" y="106045"/>
                    </a:cubicBezTo>
                    <a:cubicBezTo>
                      <a:pt x="199212" y="107810"/>
                      <a:pt x="199003" y="109569"/>
                      <a:pt x="198692" y="111315"/>
                    </a:cubicBezTo>
                    <a:lnTo>
                      <a:pt x="198692" y="111633"/>
                    </a:lnTo>
                    <a:cubicBezTo>
                      <a:pt x="198393" y="113259"/>
                      <a:pt x="198012" y="114871"/>
                      <a:pt x="197549" y="116459"/>
                    </a:cubicBezTo>
                    <a:lnTo>
                      <a:pt x="197549" y="116459"/>
                    </a:lnTo>
                    <a:cubicBezTo>
                      <a:pt x="197079" y="117945"/>
                      <a:pt x="196526" y="119412"/>
                      <a:pt x="195898" y="120840"/>
                    </a:cubicBezTo>
                    <a:lnTo>
                      <a:pt x="195898" y="121158"/>
                    </a:lnTo>
                    <a:cubicBezTo>
                      <a:pt x="195288" y="122517"/>
                      <a:pt x="194590" y="123831"/>
                      <a:pt x="193802" y="125095"/>
                    </a:cubicBezTo>
                    <a:lnTo>
                      <a:pt x="193802" y="125095"/>
                    </a:lnTo>
                    <a:cubicBezTo>
                      <a:pt x="193091" y="126206"/>
                      <a:pt x="192303" y="127267"/>
                      <a:pt x="191453" y="128270"/>
                    </a:cubicBezTo>
                    <a:lnTo>
                      <a:pt x="190691" y="129159"/>
                    </a:lnTo>
                    <a:cubicBezTo>
                      <a:pt x="189827" y="130150"/>
                      <a:pt x="188887" y="131083"/>
                      <a:pt x="187897" y="131953"/>
                    </a:cubicBezTo>
                    <a:lnTo>
                      <a:pt x="187897" y="131953"/>
                    </a:lnTo>
                    <a:cubicBezTo>
                      <a:pt x="186881" y="132779"/>
                      <a:pt x="185801" y="133541"/>
                      <a:pt x="184722" y="134303"/>
                    </a:cubicBezTo>
                    <a:lnTo>
                      <a:pt x="183896" y="134810"/>
                    </a:lnTo>
                    <a:cubicBezTo>
                      <a:pt x="182759" y="135509"/>
                      <a:pt x="181572" y="136125"/>
                      <a:pt x="180340" y="136652"/>
                    </a:cubicBezTo>
                    <a:lnTo>
                      <a:pt x="246380" y="108776"/>
                    </a:lnTo>
                    <a:cubicBezTo>
                      <a:pt x="247612" y="108248"/>
                      <a:pt x="248800" y="107632"/>
                      <a:pt x="249936" y="106934"/>
                    </a:cubicBezTo>
                    <a:lnTo>
                      <a:pt x="250762" y="106426"/>
                    </a:lnTo>
                    <a:cubicBezTo>
                      <a:pt x="251873" y="105721"/>
                      <a:pt x="252940" y="104934"/>
                      <a:pt x="253937" y="104077"/>
                    </a:cubicBezTo>
                    <a:lnTo>
                      <a:pt x="253937" y="104077"/>
                    </a:lnTo>
                    <a:cubicBezTo>
                      <a:pt x="254699" y="103378"/>
                      <a:pt x="255461" y="102679"/>
                      <a:pt x="256159" y="101918"/>
                    </a:cubicBezTo>
                    <a:lnTo>
                      <a:pt x="256731" y="101219"/>
                    </a:lnTo>
                    <a:lnTo>
                      <a:pt x="257493" y="100330"/>
                    </a:lnTo>
                    <a:lnTo>
                      <a:pt x="258318" y="99441"/>
                    </a:lnTo>
                    <a:cubicBezTo>
                      <a:pt x="258839" y="98749"/>
                      <a:pt x="259328" y="98025"/>
                      <a:pt x="259779" y="97282"/>
                    </a:cubicBezTo>
                    <a:lnTo>
                      <a:pt x="259779" y="97282"/>
                    </a:lnTo>
                    <a:lnTo>
                      <a:pt x="259779" y="97282"/>
                    </a:lnTo>
                    <a:lnTo>
                      <a:pt x="260731" y="95568"/>
                    </a:lnTo>
                    <a:cubicBezTo>
                      <a:pt x="261106" y="94977"/>
                      <a:pt x="261449" y="94361"/>
                      <a:pt x="261747" y="93726"/>
                    </a:cubicBezTo>
                    <a:lnTo>
                      <a:pt x="261747" y="93282"/>
                    </a:lnTo>
                    <a:lnTo>
                      <a:pt x="261747" y="92964"/>
                    </a:lnTo>
                    <a:cubicBezTo>
                      <a:pt x="261893" y="92589"/>
                      <a:pt x="262058" y="92234"/>
                      <a:pt x="262255" y="91885"/>
                    </a:cubicBezTo>
                    <a:cubicBezTo>
                      <a:pt x="262255" y="91249"/>
                      <a:pt x="262699" y="90678"/>
                      <a:pt x="262890" y="90043"/>
                    </a:cubicBezTo>
                    <a:cubicBezTo>
                      <a:pt x="263100" y="89573"/>
                      <a:pt x="263265" y="89084"/>
                      <a:pt x="263398" y="88582"/>
                    </a:cubicBezTo>
                    <a:lnTo>
                      <a:pt x="263398" y="88265"/>
                    </a:lnTo>
                    <a:cubicBezTo>
                      <a:pt x="263398" y="87693"/>
                      <a:pt x="263398" y="87059"/>
                      <a:pt x="263906" y="86424"/>
                    </a:cubicBezTo>
                    <a:lnTo>
                      <a:pt x="264287" y="84582"/>
                    </a:lnTo>
                    <a:lnTo>
                      <a:pt x="264287" y="83629"/>
                    </a:lnTo>
                    <a:lnTo>
                      <a:pt x="264287" y="83249"/>
                    </a:lnTo>
                    <a:cubicBezTo>
                      <a:pt x="264287" y="83249"/>
                      <a:pt x="263843" y="81979"/>
                      <a:pt x="263906" y="81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24"/>
              <p:cNvSpPr/>
              <p:nvPr/>
            </p:nvSpPr>
            <p:spPr>
              <a:xfrm>
                <a:off x="4705683" y="1342033"/>
                <a:ext cx="239533" cy="322354"/>
              </a:xfrm>
              <a:custGeom>
                <a:avLst/>
                <a:gdLst/>
                <a:ahLst/>
                <a:cxnLst/>
                <a:rect l="l" t="t" r="r" b="b"/>
                <a:pathLst>
                  <a:path w="350964" h="444626" extrusionOk="0">
                    <a:moveTo>
                      <a:pt x="0" y="27876"/>
                    </a:moveTo>
                    <a:lnTo>
                      <a:pt x="66040" y="0"/>
                    </a:lnTo>
                    <a:cubicBezTo>
                      <a:pt x="221043" y="225488"/>
                      <a:pt x="194564" y="189166"/>
                      <a:pt x="350965" y="416814"/>
                    </a:cubicBezTo>
                    <a:lnTo>
                      <a:pt x="284924" y="444627"/>
                    </a:lnTo>
                    <a:cubicBezTo>
                      <a:pt x="128461" y="216852"/>
                      <a:pt x="155258" y="253365"/>
                      <a:pt x="0" y="27876"/>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4"/>
              <p:cNvSpPr/>
              <p:nvPr/>
            </p:nvSpPr>
            <p:spPr>
              <a:xfrm>
                <a:off x="4905447" y="1646819"/>
                <a:ext cx="128716" cy="88575"/>
              </a:xfrm>
              <a:custGeom>
                <a:avLst/>
                <a:gdLst/>
                <a:ahLst/>
                <a:cxnLst/>
                <a:rect l="l" t="t" r="r" b="b"/>
                <a:pathLst>
                  <a:path w="188595" h="122173" extrusionOk="0">
                    <a:moveTo>
                      <a:pt x="122555" y="27876"/>
                    </a:moveTo>
                    <a:lnTo>
                      <a:pt x="188595" y="0"/>
                    </a:lnTo>
                    <a:lnTo>
                      <a:pt x="157290" y="24447"/>
                    </a:lnTo>
                    <a:cubicBezTo>
                      <a:pt x="130302" y="45720"/>
                      <a:pt x="103568" y="67310"/>
                      <a:pt x="76390" y="87947"/>
                    </a:cubicBezTo>
                    <a:cubicBezTo>
                      <a:pt x="73222" y="90494"/>
                      <a:pt x="69742" y="92627"/>
                      <a:pt x="66040" y="94297"/>
                    </a:cubicBezTo>
                    <a:lnTo>
                      <a:pt x="0" y="122174"/>
                    </a:lnTo>
                    <a:cubicBezTo>
                      <a:pt x="3689" y="120517"/>
                      <a:pt x="7150" y="118383"/>
                      <a:pt x="10287" y="115824"/>
                    </a:cubicBezTo>
                    <a:cubicBezTo>
                      <a:pt x="37528" y="94932"/>
                      <a:pt x="64262" y="73342"/>
                      <a:pt x="91249" y="52324"/>
                    </a:cubicBezTo>
                    <a:cubicBezTo>
                      <a:pt x="100902" y="44640"/>
                      <a:pt x="110680" y="37084"/>
                      <a:pt x="122555" y="27876"/>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4"/>
              <p:cNvSpPr/>
              <p:nvPr/>
            </p:nvSpPr>
            <p:spPr>
              <a:xfrm>
                <a:off x="4981876" y="1576821"/>
                <a:ext cx="431843" cy="599638"/>
              </a:xfrm>
              <a:custGeom>
                <a:avLst/>
                <a:gdLst/>
                <a:ahLst/>
                <a:cxnLst/>
                <a:rect l="l" t="t" r="r" b="b"/>
                <a:pathLst>
                  <a:path w="632737" h="827087" extrusionOk="0">
                    <a:moveTo>
                      <a:pt x="632714" y="771525"/>
                    </a:moveTo>
                    <a:cubicBezTo>
                      <a:pt x="632714" y="771525"/>
                      <a:pt x="632714" y="771017"/>
                      <a:pt x="632714" y="770763"/>
                    </a:cubicBezTo>
                    <a:lnTo>
                      <a:pt x="632714" y="768922"/>
                    </a:lnTo>
                    <a:lnTo>
                      <a:pt x="632714" y="768477"/>
                    </a:lnTo>
                    <a:cubicBezTo>
                      <a:pt x="632746" y="768331"/>
                      <a:pt x="632746" y="768179"/>
                      <a:pt x="632714" y="768033"/>
                    </a:cubicBezTo>
                    <a:cubicBezTo>
                      <a:pt x="632682" y="767696"/>
                      <a:pt x="632682" y="767353"/>
                      <a:pt x="632714" y="767016"/>
                    </a:cubicBezTo>
                    <a:lnTo>
                      <a:pt x="632714" y="764540"/>
                    </a:lnTo>
                    <a:cubicBezTo>
                      <a:pt x="632682" y="763949"/>
                      <a:pt x="632682" y="763353"/>
                      <a:pt x="632714" y="762762"/>
                    </a:cubicBezTo>
                    <a:cubicBezTo>
                      <a:pt x="632714" y="762381"/>
                      <a:pt x="632714" y="762000"/>
                      <a:pt x="632714" y="761619"/>
                    </a:cubicBezTo>
                    <a:cubicBezTo>
                      <a:pt x="632746" y="761365"/>
                      <a:pt x="632746" y="761111"/>
                      <a:pt x="632714" y="760857"/>
                    </a:cubicBezTo>
                    <a:lnTo>
                      <a:pt x="632714" y="760349"/>
                    </a:lnTo>
                    <a:lnTo>
                      <a:pt x="632333" y="757682"/>
                    </a:lnTo>
                    <a:lnTo>
                      <a:pt x="632333" y="757682"/>
                    </a:lnTo>
                    <a:cubicBezTo>
                      <a:pt x="632365" y="757447"/>
                      <a:pt x="632365" y="757218"/>
                      <a:pt x="632333" y="756984"/>
                    </a:cubicBezTo>
                    <a:cubicBezTo>
                      <a:pt x="632333" y="756158"/>
                      <a:pt x="632333" y="755396"/>
                      <a:pt x="631889" y="754634"/>
                    </a:cubicBezTo>
                    <a:cubicBezTo>
                      <a:pt x="631895" y="754526"/>
                      <a:pt x="631895" y="754424"/>
                      <a:pt x="631889" y="754316"/>
                    </a:cubicBezTo>
                    <a:cubicBezTo>
                      <a:pt x="631889" y="753174"/>
                      <a:pt x="631317" y="752094"/>
                      <a:pt x="631000" y="751015"/>
                    </a:cubicBezTo>
                    <a:lnTo>
                      <a:pt x="631000" y="750316"/>
                    </a:lnTo>
                    <a:lnTo>
                      <a:pt x="631000" y="750316"/>
                    </a:lnTo>
                    <a:cubicBezTo>
                      <a:pt x="630479" y="748608"/>
                      <a:pt x="629863" y="746938"/>
                      <a:pt x="629158" y="745300"/>
                    </a:cubicBezTo>
                    <a:cubicBezTo>
                      <a:pt x="629018" y="744887"/>
                      <a:pt x="628847" y="744480"/>
                      <a:pt x="628650" y="744093"/>
                    </a:cubicBezTo>
                    <a:cubicBezTo>
                      <a:pt x="627888" y="742442"/>
                      <a:pt x="627126" y="740728"/>
                      <a:pt x="626237" y="739077"/>
                    </a:cubicBezTo>
                    <a:cubicBezTo>
                      <a:pt x="623113" y="733908"/>
                      <a:pt x="619722" y="728904"/>
                      <a:pt x="616077" y="724090"/>
                    </a:cubicBezTo>
                    <a:cubicBezTo>
                      <a:pt x="448945" y="491979"/>
                      <a:pt x="281877" y="260032"/>
                      <a:pt x="114871" y="28257"/>
                    </a:cubicBezTo>
                    <a:cubicBezTo>
                      <a:pt x="113538" y="26352"/>
                      <a:pt x="112268" y="24447"/>
                      <a:pt x="110871" y="22606"/>
                    </a:cubicBezTo>
                    <a:lnTo>
                      <a:pt x="110427" y="22035"/>
                    </a:lnTo>
                    <a:lnTo>
                      <a:pt x="110427" y="22035"/>
                    </a:lnTo>
                    <a:lnTo>
                      <a:pt x="110427" y="22035"/>
                    </a:lnTo>
                    <a:cubicBezTo>
                      <a:pt x="109347" y="20574"/>
                      <a:pt x="108204" y="19177"/>
                      <a:pt x="107124" y="17843"/>
                    </a:cubicBezTo>
                    <a:lnTo>
                      <a:pt x="106172" y="16700"/>
                    </a:lnTo>
                    <a:lnTo>
                      <a:pt x="104330" y="14541"/>
                    </a:lnTo>
                    <a:lnTo>
                      <a:pt x="103886" y="14097"/>
                    </a:lnTo>
                    <a:lnTo>
                      <a:pt x="101854" y="12001"/>
                    </a:lnTo>
                    <a:lnTo>
                      <a:pt x="100584" y="10668"/>
                    </a:lnTo>
                    <a:lnTo>
                      <a:pt x="100203" y="10287"/>
                    </a:lnTo>
                    <a:lnTo>
                      <a:pt x="99187" y="9398"/>
                    </a:lnTo>
                    <a:lnTo>
                      <a:pt x="97853" y="8191"/>
                    </a:lnTo>
                    <a:lnTo>
                      <a:pt x="96774" y="7302"/>
                    </a:lnTo>
                    <a:lnTo>
                      <a:pt x="96139" y="6731"/>
                    </a:lnTo>
                    <a:lnTo>
                      <a:pt x="95695" y="6350"/>
                    </a:lnTo>
                    <a:lnTo>
                      <a:pt x="93790" y="4953"/>
                    </a:lnTo>
                    <a:lnTo>
                      <a:pt x="93154" y="4572"/>
                    </a:lnTo>
                    <a:lnTo>
                      <a:pt x="92710" y="4572"/>
                    </a:lnTo>
                    <a:lnTo>
                      <a:pt x="92075" y="4191"/>
                    </a:lnTo>
                    <a:lnTo>
                      <a:pt x="90551" y="3302"/>
                    </a:lnTo>
                    <a:lnTo>
                      <a:pt x="89598" y="2794"/>
                    </a:lnTo>
                    <a:lnTo>
                      <a:pt x="89598" y="2794"/>
                    </a:lnTo>
                    <a:lnTo>
                      <a:pt x="89598" y="2794"/>
                    </a:lnTo>
                    <a:lnTo>
                      <a:pt x="87249" y="1270"/>
                    </a:lnTo>
                    <a:lnTo>
                      <a:pt x="85852" y="699"/>
                    </a:lnTo>
                    <a:lnTo>
                      <a:pt x="85471" y="699"/>
                    </a:lnTo>
                    <a:lnTo>
                      <a:pt x="84518" y="381"/>
                    </a:lnTo>
                    <a:lnTo>
                      <a:pt x="83185" y="0"/>
                    </a:lnTo>
                    <a:lnTo>
                      <a:pt x="82105" y="0"/>
                    </a:lnTo>
                    <a:lnTo>
                      <a:pt x="81788" y="0"/>
                    </a:lnTo>
                    <a:lnTo>
                      <a:pt x="80391" y="0"/>
                    </a:lnTo>
                    <a:lnTo>
                      <a:pt x="78867" y="0"/>
                    </a:lnTo>
                    <a:lnTo>
                      <a:pt x="74549" y="0"/>
                    </a:lnTo>
                    <a:lnTo>
                      <a:pt x="73851" y="0"/>
                    </a:lnTo>
                    <a:lnTo>
                      <a:pt x="72898" y="0"/>
                    </a:lnTo>
                    <a:cubicBezTo>
                      <a:pt x="72250" y="89"/>
                      <a:pt x="71615" y="235"/>
                      <a:pt x="70993" y="444"/>
                    </a:cubicBezTo>
                    <a:lnTo>
                      <a:pt x="69977" y="444"/>
                    </a:lnTo>
                    <a:lnTo>
                      <a:pt x="69659" y="444"/>
                    </a:lnTo>
                    <a:cubicBezTo>
                      <a:pt x="68428" y="781"/>
                      <a:pt x="67215" y="1207"/>
                      <a:pt x="66040" y="1715"/>
                    </a:cubicBezTo>
                    <a:lnTo>
                      <a:pt x="0" y="29591"/>
                    </a:lnTo>
                    <a:cubicBezTo>
                      <a:pt x="1263" y="29051"/>
                      <a:pt x="2559" y="28588"/>
                      <a:pt x="3873" y="28194"/>
                    </a:cubicBezTo>
                    <a:lnTo>
                      <a:pt x="4953" y="28194"/>
                    </a:lnTo>
                    <a:lnTo>
                      <a:pt x="7810" y="27559"/>
                    </a:lnTo>
                    <a:lnTo>
                      <a:pt x="8509" y="27559"/>
                    </a:lnTo>
                    <a:cubicBezTo>
                      <a:pt x="9652" y="27464"/>
                      <a:pt x="10795" y="27464"/>
                      <a:pt x="11938" y="27559"/>
                    </a:cubicBezTo>
                    <a:lnTo>
                      <a:pt x="12319" y="27559"/>
                    </a:lnTo>
                    <a:cubicBezTo>
                      <a:pt x="13576" y="27616"/>
                      <a:pt x="14827" y="27762"/>
                      <a:pt x="16065" y="28004"/>
                    </a:cubicBezTo>
                    <a:cubicBezTo>
                      <a:pt x="17202" y="28264"/>
                      <a:pt x="18326" y="28581"/>
                      <a:pt x="19431" y="28956"/>
                    </a:cubicBezTo>
                    <a:lnTo>
                      <a:pt x="19431" y="28956"/>
                    </a:lnTo>
                    <a:cubicBezTo>
                      <a:pt x="20542" y="29343"/>
                      <a:pt x="21628" y="29807"/>
                      <a:pt x="22670" y="30353"/>
                    </a:cubicBezTo>
                    <a:lnTo>
                      <a:pt x="22670" y="30353"/>
                    </a:lnTo>
                    <a:cubicBezTo>
                      <a:pt x="23685" y="30861"/>
                      <a:pt x="24765" y="31496"/>
                      <a:pt x="25781" y="32131"/>
                    </a:cubicBezTo>
                    <a:lnTo>
                      <a:pt x="26162" y="32131"/>
                    </a:lnTo>
                    <a:cubicBezTo>
                      <a:pt x="27178" y="32829"/>
                      <a:pt x="28194" y="33528"/>
                      <a:pt x="29210" y="34354"/>
                    </a:cubicBezTo>
                    <a:lnTo>
                      <a:pt x="29845" y="34861"/>
                    </a:lnTo>
                    <a:lnTo>
                      <a:pt x="32258" y="37021"/>
                    </a:lnTo>
                    <a:lnTo>
                      <a:pt x="33210" y="37910"/>
                    </a:lnTo>
                    <a:lnTo>
                      <a:pt x="34925" y="39560"/>
                    </a:lnTo>
                    <a:lnTo>
                      <a:pt x="36957" y="41719"/>
                    </a:lnTo>
                    <a:lnTo>
                      <a:pt x="39243" y="44323"/>
                    </a:lnTo>
                    <a:lnTo>
                      <a:pt x="40196" y="45466"/>
                    </a:lnTo>
                    <a:cubicBezTo>
                      <a:pt x="41339" y="46863"/>
                      <a:pt x="42482" y="48260"/>
                      <a:pt x="43624" y="49847"/>
                    </a:cubicBezTo>
                    <a:cubicBezTo>
                      <a:pt x="44767" y="51435"/>
                      <a:pt x="46609" y="53975"/>
                      <a:pt x="48133" y="56197"/>
                    </a:cubicBezTo>
                    <a:lnTo>
                      <a:pt x="549656" y="751840"/>
                    </a:lnTo>
                    <a:cubicBezTo>
                      <a:pt x="553301" y="756641"/>
                      <a:pt x="556673" y="761644"/>
                      <a:pt x="559752" y="766826"/>
                    </a:cubicBezTo>
                    <a:cubicBezTo>
                      <a:pt x="560667" y="768452"/>
                      <a:pt x="561493" y="770128"/>
                      <a:pt x="562229" y="771843"/>
                    </a:cubicBezTo>
                    <a:cubicBezTo>
                      <a:pt x="562439" y="772230"/>
                      <a:pt x="562604" y="772630"/>
                      <a:pt x="562737" y="773049"/>
                    </a:cubicBezTo>
                    <a:cubicBezTo>
                      <a:pt x="563435" y="774668"/>
                      <a:pt x="564051" y="776319"/>
                      <a:pt x="564578" y="778002"/>
                    </a:cubicBezTo>
                    <a:lnTo>
                      <a:pt x="564578" y="778700"/>
                    </a:lnTo>
                    <a:cubicBezTo>
                      <a:pt x="564934" y="779786"/>
                      <a:pt x="565233" y="780885"/>
                      <a:pt x="565467" y="782003"/>
                    </a:cubicBezTo>
                    <a:cubicBezTo>
                      <a:pt x="565467" y="782891"/>
                      <a:pt x="565848" y="783781"/>
                      <a:pt x="566039" y="784669"/>
                    </a:cubicBezTo>
                    <a:cubicBezTo>
                      <a:pt x="566071" y="784924"/>
                      <a:pt x="566071" y="785178"/>
                      <a:pt x="566039" y="785431"/>
                    </a:cubicBezTo>
                    <a:cubicBezTo>
                      <a:pt x="566039" y="786511"/>
                      <a:pt x="566039" y="787654"/>
                      <a:pt x="566483" y="788734"/>
                    </a:cubicBezTo>
                    <a:cubicBezTo>
                      <a:pt x="566928" y="789813"/>
                      <a:pt x="566483" y="789241"/>
                      <a:pt x="566483" y="789432"/>
                    </a:cubicBezTo>
                    <a:lnTo>
                      <a:pt x="566483" y="792416"/>
                    </a:lnTo>
                    <a:lnTo>
                      <a:pt x="566483" y="792416"/>
                    </a:lnTo>
                    <a:cubicBezTo>
                      <a:pt x="566483" y="793496"/>
                      <a:pt x="566483" y="794575"/>
                      <a:pt x="566483" y="795655"/>
                    </a:cubicBezTo>
                    <a:cubicBezTo>
                      <a:pt x="566483" y="796734"/>
                      <a:pt x="566483" y="795972"/>
                      <a:pt x="566483" y="796100"/>
                    </a:cubicBezTo>
                    <a:cubicBezTo>
                      <a:pt x="566547" y="797115"/>
                      <a:pt x="566547" y="798131"/>
                      <a:pt x="566483" y="799147"/>
                    </a:cubicBezTo>
                    <a:lnTo>
                      <a:pt x="566483" y="799592"/>
                    </a:lnTo>
                    <a:cubicBezTo>
                      <a:pt x="566483" y="800608"/>
                      <a:pt x="566166" y="801561"/>
                      <a:pt x="565976" y="802577"/>
                    </a:cubicBezTo>
                    <a:lnTo>
                      <a:pt x="565976" y="803021"/>
                    </a:lnTo>
                    <a:cubicBezTo>
                      <a:pt x="565779" y="803986"/>
                      <a:pt x="565524" y="804945"/>
                      <a:pt x="565214" y="805878"/>
                    </a:cubicBezTo>
                    <a:cubicBezTo>
                      <a:pt x="565175" y="806025"/>
                      <a:pt x="565175" y="806177"/>
                      <a:pt x="565214" y="806323"/>
                    </a:cubicBezTo>
                    <a:cubicBezTo>
                      <a:pt x="565214" y="807275"/>
                      <a:pt x="564515" y="808165"/>
                      <a:pt x="564134" y="809117"/>
                    </a:cubicBezTo>
                    <a:lnTo>
                      <a:pt x="564134" y="809434"/>
                    </a:lnTo>
                    <a:lnTo>
                      <a:pt x="562991" y="811847"/>
                    </a:lnTo>
                    <a:cubicBezTo>
                      <a:pt x="563004" y="812019"/>
                      <a:pt x="563004" y="812184"/>
                      <a:pt x="562991" y="812356"/>
                    </a:cubicBezTo>
                    <a:cubicBezTo>
                      <a:pt x="562546" y="813244"/>
                      <a:pt x="562039" y="814070"/>
                      <a:pt x="561530" y="814896"/>
                    </a:cubicBezTo>
                    <a:lnTo>
                      <a:pt x="560959" y="815658"/>
                    </a:lnTo>
                    <a:lnTo>
                      <a:pt x="559752" y="817372"/>
                    </a:lnTo>
                    <a:lnTo>
                      <a:pt x="558355" y="819023"/>
                    </a:lnTo>
                    <a:lnTo>
                      <a:pt x="557213" y="820293"/>
                    </a:lnTo>
                    <a:cubicBezTo>
                      <a:pt x="555771" y="821766"/>
                      <a:pt x="554196" y="823106"/>
                      <a:pt x="552514" y="824293"/>
                    </a:cubicBezTo>
                    <a:cubicBezTo>
                      <a:pt x="550907" y="825373"/>
                      <a:pt x="549205" y="826306"/>
                      <a:pt x="547433" y="827087"/>
                    </a:cubicBezTo>
                    <a:lnTo>
                      <a:pt x="547433" y="827087"/>
                    </a:lnTo>
                    <a:lnTo>
                      <a:pt x="613473" y="799211"/>
                    </a:lnTo>
                    <a:cubicBezTo>
                      <a:pt x="617157" y="797624"/>
                      <a:pt x="620484" y="795312"/>
                      <a:pt x="623252" y="792416"/>
                    </a:cubicBezTo>
                    <a:lnTo>
                      <a:pt x="623697" y="791972"/>
                    </a:lnTo>
                    <a:lnTo>
                      <a:pt x="624396" y="791147"/>
                    </a:lnTo>
                    <a:lnTo>
                      <a:pt x="625792" y="789496"/>
                    </a:lnTo>
                    <a:lnTo>
                      <a:pt x="625792" y="789178"/>
                    </a:lnTo>
                    <a:cubicBezTo>
                      <a:pt x="626167" y="788740"/>
                      <a:pt x="626504" y="788270"/>
                      <a:pt x="626808" y="787781"/>
                    </a:cubicBezTo>
                    <a:cubicBezTo>
                      <a:pt x="626954" y="787533"/>
                      <a:pt x="627126" y="787298"/>
                      <a:pt x="627316" y="787083"/>
                    </a:cubicBezTo>
                    <a:lnTo>
                      <a:pt x="627316" y="787083"/>
                    </a:lnTo>
                    <a:cubicBezTo>
                      <a:pt x="627761" y="786384"/>
                      <a:pt x="628142" y="785686"/>
                      <a:pt x="628523" y="784987"/>
                    </a:cubicBezTo>
                    <a:lnTo>
                      <a:pt x="628523" y="784987"/>
                    </a:lnTo>
                    <a:cubicBezTo>
                      <a:pt x="628498" y="784797"/>
                      <a:pt x="628498" y="784606"/>
                      <a:pt x="628523" y="784415"/>
                    </a:cubicBezTo>
                    <a:lnTo>
                      <a:pt x="629095" y="783336"/>
                    </a:lnTo>
                    <a:lnTo>
                      <a:pt x="629666" y="782003"/>
                    </a:lnTo>
                    <a:cubicBezTo>
                      <a:pt x="629666" y="782003"/>
                      <a:pt x="629666" y="782003"/>
                      <a:pt x="629666" y="781685"/>
                    </a:cubicBezTo>
                    <a:lnTo>
                      <a:pt x="629666" y="781685"/>
                    </a:lnTo>
                    <a:cubicBezTo>
                      <a:pt x="629666" y="781113"/>
                      <a:pt x="630110" y="780542"/>
                      <a:pt x="630301" y="779907"/>
                    </a:cubicBezTo>
                    <a:cubicBezTo>
                      <a:pt x="630491" y="779272"/>
                      <a:pt x="630301" y="779336"/>
                      <a:pt x="630301" y="779081"/>
                    </a:cubicBezTo>
                    <a:lnTo>
                      <a:pt x="630301" y="778637"/>
                    </a:lnTo>
                    <a:cubicBezTo>
                      <a:pt x="630326" y="778491"/>
                      <a:pt x="630326" y="778338"/>
                      <a:pt x="630301" y="778193"/>
                    </a:cubicBezTo>
                    <a:cubicBezTo>
                      <a:pt x="630498" y="777627"/>
                      <a:pt x="630669" y="777056"/>
                      <a:pt x="630809" y="776478"/>
                    </a:cubicBezTo>
                    <a:cubicBezTo>
                      <a:pt x="630809" y="776478"/>
                      <a:pt x="630809" y="775970"/>
                      <a:pt x="630809" y="775780"/>
                    </a:cubicBezTo>
                    <a:lnTo>
                      <a:pt x="630809" y="775335"/>
                    </a:lnTo>
                    <a:cubicBezTo>
                      <a:pt x="630809" y="775335"/>
                      <a:pt x="630809" y="774890"/>
                      <a:pt x="630809" y="774700"/>
                    </a:cubicBezTo>
                    <a:cubicBezTo>
                      <a:pt x="630841" y="774128"/>
                      <a:pt x="630841" y="773557"/>
                      <a:pt x="630809" y="772986"/>
                    </a:cubicBezTo>
                    <a:cubicBezTo>
                      <a:pt x="630809" y="772986"/>
                      <a:pt x="630809" y="772541"/>
                      <a:pt x="630809" y="77235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4"/>
              <p:cNvSpPr/>
              <p:nvPr/>
            </p:nvSpPr>
            <p:spPr>
              <a:xfrm>
                <a:off x="4705683" y="1342033"/>
                <a:ext cx="239533" cy="322354"/>
              </a:xfrm>
              <a:custGeom>
                <a:avLst/>
                <a:gdLst/>
                <a:ahLst/>
                <a:cxnLst/>
                <a:rect l="l" t="t" r="r" b="b"/>
                <a:pathLst>
                  <a:path w="350964" h="444626" extrusionOk="0">
                    <a:moveTo>
                      <a:pt x="0" y="27876"/>
                    </a:moveTo>
                    <a:lnTo>
                      <a:pt x="66040" y="0"/>
                    </a:lnTo>
                    <a:cubicBezTo>
                      <a:pt x="221043" y="225488"/>
                      <a:pt x="194564" y="189166"/>
                      <a:pt x="350965" y="416814"/>
                    </a:cubicBezTo>
                    <a:lnTo>
                      <a:pt x="284924" y="444627"/>
                    </a:lnTo>
                    <a:cubicBezTo>
                      <a:pt x="128461" y="216852"/>
                      <a:pt x="155258" y="253365"/>
                      <a:pt x="0" y="27876"/>
                    </a:cubicBezTo>
                  </a:path>
                </a:pathLst>
              </a:custGeom>
              <a:solidFill>
                <a:srgbClr val="FFFFFF">
                  <a:alpha val="2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4"/>
              <p:cNvSpPr/>
              <p:nvPr/>
            </p:nvSpPr>
            <p:spPr>
              <a:xfrm>
                <a:off x="4615749" y="1288678"/>
                <a:ext cx="753019" cy="889141"/>
              </a:xfrm>
              <a:custGeom>
                <a:avLst/>
                <a:gdLst/>
                <a:ahLst/>
                <a:cxnLst/>
                <a:rect l="l" t="t" r="r" b="b"/>
                <a:pathLst>
                  <a:path w="1103324" h="1226402" extrusionOk="0">
                    <a:moveTo>
                      <a:pt x="119224" y="15802"/>
                    </a:moveTo>
                    <a:cubicBezTo>
                      <a:pt x="143906" y="20837"/>
                      <a:pt x="168608" y="26070"/>
                      <a:pt x="193328" y="31486"/>
                    </a:cubicBezTo>
                    <a:cubicBezTo>
                      <a:pt x="213775" y="36058"/>
                      <a:pt x="227047" y="57521"/>
                      <a:pt x="225650" y="79810"/>
                    </a:cubicBezTo>
                    <a:cubicBezTo>
                      <a:pt x="224317" y="101019"/>
                      <a:pt x="209965" y="114989"/>
                      <a:pt x="190534" y="113021"/>
                    </a:cubicBezTo>
                    <a:cubicBezTo>
                      <a:pt x="186890" y="112633"/>
                      <a:pt x="183264" y="112062"/>
                      <a:pt x="179676" y="111306"/>
                    </a:cubicBezTo>
                    <a:lnTo>
                      <a:pt x="173326" y="110036"/>
                    </a:lnTo>
                    <a:lnTo>
                      <a:pt x="166150" y="108448"/>
                    </a:lnTo>
                    <a:lnTo>
                      <a:pt x="131416" y="101400"/>
                    </a:lnTo>
                    <a:cubicBezTo>
                      <a:pt x="286991" y="326888"/>
                      <a:pt x="260194" y="290376"/>
                      <a:pt x="416658" y="518150"/>
                    </a:cubicBezTo>
                    <a:cubicBezTo>
                      <a:pt x="426056" y="510911"/>
                      <a:pt x="437550" y="502149"/>
                      <a:pt x="448916" y="493195"/>
                    </a:cubicBezTo>
                    <a:cubicBezTo>
                      <a:pt x="474316" y="473383"/>
                      <a:pt x="499271" y="453127"/>
                      <a:pt x="525116" y="433632"/>
                    </a:cubicBezTo>
                    <a:cubicBezTo>
                      <a:pt x="535276" y="425885"/>
                      <a:pt x="544166" y="422837"/>
                      <a:pt x="552929" y="424615"/>
                    </a:cubicBezTo>
                    <a:cubicBezTo>
                      <a:pt x="561692" y="426393"/>
                      <a:pt x="571153" y="433886"/>
                      <a:pt x="580932" y="446903"/>
                    </a:cubicBezTo>
                    <a:cubicBezTo>
                      <a:pt x="582520" y="448935"/>
                      <a:pt x="583917" y="451031"/>
                      <a:pt x="585441" y="453253"/>
                    </a:cubicBezTo>
                    <a:lnTo>
                      <a:pt x="1085948" y="1148896"/>
                    </a:lnTo>
                    <a:cubicBezTo>
                      <a:pt x="1089593" y="1153697"/>
                      <a:pt x="1092965" y="1158700"/>
                      <a:pt x="1096044" y="1163882"/>
                    </a:cubicBezTo>
                    <a:cubicBezTo>
                      <a:pt x="1106839" y="1183440"/>
                      <a:pt x="1105506" y="1204712"/>
                      <a:pt x="1092869" y="1217603"/>
                    </a:cubicBezTo>
                    <a:cubicBezTo>
                      <a:pt x="1086437" y="1224620"/>
                      <a:pt x="1076798" y="1227757"/>
                      <a:pt x="1067469" y="1225858"/>
                    </a:cubicBezTo>
                    <a:cubicBezTo>
                      <a:pt x="1058865" y="1223756"/>
                      <a:pt x="1051144" y="1218975"/>
                      <a:pt x="1045435" y="1212206"/>
                    </a:cubicBezTo>
                    <a:cubicBezTo>
                      <a:pt x="1041555" y="1207646"/>
                      <a:pt x="1037929" y="1202877"/>
                      <a:pt x="1034576" y="1197918"/>
                    </a:cubicBezTo>
                    <a:cubicBezTo>
                      <a:pt x="955328" y="1087854"/>
                      <a:pt x="876125" y="977782"/>
                      <a:pt x="796959" y="867718"/>
                    </a:cubicBezTo>
                    <a:lnTo>
                      <a:pt x="570011" y="552060"/>
                    </a:lnTo>
                    <a:cubicBezTo>
                      <a:pt x="562708" y="541836"/>
                      <a:pt x="555088" y="531994"/>
                      <a:pt x="547087" y="521262"/>
                    </a:cubicBezTo>
                    <a:cubicBezTo>
                      <a:pt x="535213" y="530469"/>
                      <a:pt x="525433" y="538026"/>
                      <a:pt x="515782" y="545710"/>
                    </a:cubicBezTo>
                    <a:cubicBezTo>
                      <a:pt x="488794" y="566982"/>
                      <a:pt x="462061" y="588572"/>
                      <a:pt x="434819" y="609210"/>
                    </a:cubicBezTo>
                    <a:cubicBezTo>
                      <a:pt x="427415" y="615813"/>
                      <a:pt x="417452" y="618773"/>
                      <a:pt x="407641" y="617274"/>
                    </a:cubicBezTo>
                    <a:cubicBezTo>
                      <a:pt x="398287" y="615369"/>
                      <a:pt x="389207" y="608467"/>
                      <a:pt x="380400" y="596573"/>
                    </a:cubicBezTo>
                    <a:cubicBezTo>
                      <a:pt x="376336" y="591112"/>
                      <a:pt x="372589" y="585270"/>
                      <a:pt x="368652" y="579619"/>
                    </a:cubicBezTo>
                    <a:cubicBezTo>
                      <a:pt x="215934" y="357368"/>
                      <a:pt x="244954" y="397881"/>
                      <a:pt x="92173" y="175949"/>
                    </a:cubicBezTo>
                    <a:cubicBezTo>
                      <a:pt x="86902" y="168265"/>
                      <a:pt x="81505" y="160709"/>
                      <a:pt x="73123" y="148390"/>
                    </a:cubicBezTo>
                    <a:cubicBezTo>
                      <a:pt x="72361" y="165154"/>
                      <a:pt x="71853" y="176266"/>
                      <a:pt x="71345" y="187315"/>
                    </a:cubicBezTo>
                    <a:cubicBezTo>
                      <a:pt x="70837" y="198364"/>
                      <a:pt x="70646" y="209604"/>
                      <a:pt x="69694" y="220653"/>
                    </a:cubicBezTo>
                    <a:cubicBezTo>
                      <a:pt x="67535" y="246053"/>
                      <a:pt x="52549" y="260531"/>
                      <a:pt x="32927" y="256530"/>
                    </a:cubicBezTo>
                    <a:cubicBezTo>
                      <a:pt x="13306" y="252530"/>
                      <a:pt x="-791" y="232527"/>
                      <a:pt x="34" y="208080"/>
                    </a:cubicBezTo>
                    <a:cubicBezTo>
                      <a:pt x="2066" y="149870"/>
                      <a:pt x="4752" y="91748"/>
                      <a:pt x="8099" y="33709"/>
                    </a:cubicBezTo>
                    <a:cubicBezTo>
                      <a:pt x="9432" y="10595"/>
                      <a:pt x="23530" y="-2994"/>
                      <a:pt x="42897" y="562"/>
                    </a:cubicBezTo>
                    <a:cubicBezTo>
                      <a:pt x="68170" y="5515"/>
                      <a:pt x="93614" y="10595"/>
                      <a:pt x="119224" y="1580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4"/>
              <p:cNvSpPr/>
              <p:nvPr/>
            </p:nvSpPr>
            <p:spPr>
              <a:xfrm>
                <a:off x="4776433" y="1422539"/>
                <a:ext cx="83600" cy="139033"/>
              </a:xfrm>
              <a:custGeom>
                <a:avLst/>
                <a:gdLst/>
                <a:ahLst/>
                <a:cxnLst/>
                <a:rect l="l" t="t" r="r" b="b"/>
                <a:pathLst>
                  <a:path w="122491" h="191769" extrusionOk="0">
                    <a:moveTo>
                      <a:pt x="122491" y="123444"/>
                    </a:moveTo>
                    <a:lnTo>
                      <a:pt x="84010" y="191770"/>
                    </a:lnTo>
                    <a:cubicBezTo>
                      <a:pt x="51054" y="143446"/>
                      <a:pt x="30924" y="113665"/>
                      <a:pt x="0" y="68263"/>
                    </a:cubicBezTo>
                    <a:lnTo>
                      <a:pt x="38481" y="0"/>
                    </a:lnTo>
                    <a:cubicBezTo>
                      <a:pt x="75311" y="53848"/>
                      <a:pt x="96393" y="84963"/>
                      <a:pt x="122491" y="123444"/>
                    </a:cubicBezTo>
                    <a:close/>
                  </a:path>
                </a:pathLst>
              </a:custGeom>
              <a:solidFill>
                <a:srgbClr val="0D096D">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4"/>
              <p:cNvSpPr/>
              <p:nvPr/>
            </p:nvSpPr>
            <p:spPr>
              <a:xfrm>
                <a:off x="4981938" y="1577121"/>
                <a:ext cx="431843" cy="599638"/>
              </a:xfrm>
              <a:custGeom>
                <a:avLst/>
                <a:gdLst/>
                <a:ahLst/>
                <a:cxnLst/>
                <a:rect l="l" t="t" r="r" b="b"/>
                <a:pathLst>
                  <a:path w="632737" h="827087" extrusionOk="0">
                    <a:moveTo>
                      <a:pt x="632714" y="771525"/>
                    </a:moveTo>
                    <a:cubicBezTo>
                      <a:pt x="632714" y="771525"/>
                      <a:pt x="632714" y="771017"/>
                      <a:pt x="632714" y="770763"/>
                    </a:cubicBezTo>
                    <a:lnTo>
                      <a:pt x="632714" y="768922"/>
                    </a:lnTo>
                    <a:lnTo>
                      <a:pt x="632714" y="768477"/>
                    </a:lnTo>
                    <a:cubicBezTo>
                      <a:pt x="632746" y="768331"/>
                      <a:pt x="632746" y="768179"/>
                      <a:pt x="632714" y="768033"/>
                    </a:cubicBezTo>
                    <a:cubicBezTo>
                      <a:pt x="632682" y="767696"/>
                      <a:pt x="632682" y="767353"/>
                      <a:pt x="632714" y="767016"/>
                    </a:cubicBezTo>
                    <a:lnTo>
                      <a:pt x="632714" y="764540"/>
                    </a:lnTo>
                    <a:cubicBezTo>
                      <a:pt x="632682" y="763949"/>
                      <a:pt x="632682" y="763353"/>
                      <a:pt x="632714" y="762762"/>
                    </a:cubicBezTo>
                    <a:cubicBezTo>
                      <a:pt x="632714" y="762381"/>
                      <a:pt x="632714" y="762000"/>
                      <a:pt x="632714" y="761619"/>
                    </a:cubicBezTo>
                    <a:cubicBezTo>
                      <a:pt x="632746" y="761365"/>
                      <a:pt x="632746" y="761111"/>
                      <a:pt x="632714" y="760857"/>
                    </a:cubicBezTo>
                    <a:lnTo>
                      <a:pt x="632714" y="760349"/>
                    </a:lnTo>
                    <a:lnTo>
                      <a:pt x="632333" y="757682"/>
                    </a:lnTo>
                    <a:lnTo>
                      <a:pt x="632333" y="757682"/>
                    </a:lnTo>
                    <a:cubicBezTo>
                      <a:pt x="632365" y="757447"/>
                      <a:pt x="632365" y="757218"/>
                      <a:pt x="632333" y="756984"/>
                    </a:cubicBezTo>
                    <a:cubicBezTo>
                      <a:pt x="632333" y="756158"/>
                      <a:pt x="632333" y="755396"/>
                      <a:pt x="631889" y="754634"/>
                    </a:cubicBezTo>
                    <a:cubicBezTo>
                      <a:pt x="631895" y="754526"/>
                      <a:pt x="631895" y="754424"/>
                      <a:pt x="631889" y="754316"/>
                    </a:cubicBezTo>
                    <a:cubicBezTo>
                      <a:pt x="631889" y="753174"/>
                      <a:pt x="631317" y="752094"/>
                      <a:pt x="631000" y="751015"/>
                    </a:cubicBezTo>
                    <a:lnTo>
                      <a:pt x="631000" y="750316"/>
                    </a:lnTo>
                    <a:lnTo>
                      <a:pt x="631000" y="750316"/>
                    </a:lnTo>
                    <a:cubicBezTo>
                      <a:pt x="630479" y="748608"/>
                      <a:pt x="629863" y="746938"/>
                      <a:pt x="629158" y="745300"/>
                    </a:cubicBezTo>
                    <a:cubicBezTo>
                      <a:pt x="629018" y="744887"/>
                      <a:pt x="628847" y="744480"/>
                      <a:pt x="628650" y="744093"/>
                    </a:cubicBezTo>
                    <a:cubicBezTo>
                      <a:pt x="627888" y="742442"/>
                      <a:pt x="627126" y="740728"/>
                      <a:pt x="626237" y="739077"/>
                    </a:cubicBezTo>
                    <a:cubicBezTo>
                      <a:pt x="623113" y="733908"/>
                      <a:pt x="619722" y="728904"/>
                      <a:pt x="616077" y="724090"/>
                    </a:cubicBezTo>
                    <a:cubicBezTo>
                      <a:pt x="448945" y="491979"/>
                      <a:pt x="281877" y="260032"/>
                      <a:pt x="114871" y="28257"/>
                    </a:cubicBezTo>
                    <a:cubicBezTo>
                      <a:pt x="113538" y="26352"/>
                      <a:pt x="112268" y="24447"/>
                      <a:pt x="110871" y="22606"/>
                    </a:cubicBezTo>
                    <a:lnTo>
                      <a:pt x="110427" y="22035"/>
                    </a:lnTo>
                    <a:lnTo>
                      <a:pt x="110427" y="22035"/>
                    </a:lnTo>
                    <a:lnTo>
                      <a:pt x="110427" y="22035"/>
                    </a:lnTo>
                    <a:cubicBezTo>
                      <a:pt x="109347" y="20574"/>
                      <a:pt x="108204" y="19177"/>
                      <a:pt x="107124" y="17843"/>
                    </a:cubicBezTo>
                    <a:lnTo>
                      <a:pt x="106172" y="16700"/>
                    </a:lnTo>
                    <a:lnTo>
                      <a:pt x="104330" y="14541"/>
                    </a:lnTo>
                    <a:lnTo>
                      <a:pt x="103886" y="14097"/>
                    </a:lnTo>
                    <a:lnTo>
                      <a:pt x="101854" y="12001"/>
                    </a:lnTo>
                    <a:lnTo>
                      <a:pt x="100584" y="10668"/>
                    </a:lnTo>
                    <a:lnTo>
                      <a:pt x="100203" y="10287"/>
                    </a:lnTo>
                    <a:lnTo>
                      <a:pt x="99187" y="9398"/>
                    </a:lnTo>
                    <a:lnTo>
                      <a:pt x="97853" y="8191"/>
                    </a:lnTo>
                    <a:lnTo>
                      <a:pt x="96774" y="7302"/>
                    </a:lnTo>
                    <a:lnTo>
                      <a:pt x="96139" y="6731"/>
                    </a:lnTo>
                    <a:lnTo>
                      <a:pt x="95695" y="6350"/>
                    </a:lnTo>
                    <a:lnTo>
                      <a:pt x="93790" y="4953"/>
                    </a:lnTo>
                    <a:lnTo>
                      <a:pt x="93154" y="4572"/>
                    </a:lnTo>
                    <a:lnTo>
                      <a:pt x="92710" y="4572"/>
                    </a:lnTo>
                    <a:lnTo>
                      <a:pt x="92075" y="4191"/>
                    </a:lnTo>
                    <a:lnTo>
                      <a:pt x="90551" y="3302"/>
                    </a:lnTo>
                    <a:lnTo>
                      <a:pt x="89598" y="2794"/>
                    </a:lnTo>
                    <a:lnTo>
                      <a:pt x="89598" y="2794"/>
                    </a:lnTo>
                    <a:lnTo>
                      <a:pt x="89598" y="2794"/>
                    </a:lnTo>
                    <a:lnTo>
                      <a:pt x="87249" y="1270"/>
                    </a:lnTo>
                    <a:lnTo>
                      <a:pt x="85852" y="699"/>
                    </a:lnTo>
                    <a:lnTo>
                      <a:pt x="85471" y="699"/>
                    </a:lnTo>
                    <a:lnTo>
                      <a:pt x="84518" y="381"/>
                    </a:lnTo>
                    <a:lnTo>
                      <a:pt x="83185" y="0"/>
                    </a:lnTo>
                    <a:lnTo>
                      <a:pt x="82105" y="0"/>
                    </a:lnTo>
                    <a:lnTo>
                      <a:pt x="81788" y="0"/>
                    </a:lnTo>
                    <a:lnTo>
                      <a:pt x="80391" y="0"/>
                    </a:lnTo>
                    <a:lnTo>
                      <a:pt x="78867" y="0"/>
                    </a:lnTo>
                    <a:lnTo>
                      <a:pt x="74549" y="0"/>
                    </a:lnTo>
                    <a:lnTo>
                      <a:pt x="73851" y="0"/>
                    </a:lnTo>
                    <a:lnTo>
                      <a:pt x="72898" y="0"/>
                    </a:lnTo>
                    <a:cubicBezTo>
                      <a:pt x="72250" y="89"/>
                      <a:pt x="71615" y="235"/>
                      <a:pt x="70993" y="444"/>
                    </a:cubicBezTo>
                    <a:lnTo>
                      <a:pt x="69977" y="444"/>
                    </a:lnTo>
                    <a:lnTo>
                      <a:pt x="69659" y="444"/>
                    </a:lnTo>
                    <a:cubicBezTo>
                      <a:pt x="68428" y="781"/>
                      <a:pt x="67215" y="1207"/>
                      <a:pt x="66040" y="1715"/>
                    </a:cubicBezTo>
                    <a:lnTo>
                      <a:pt x="0" y="29591"/>
                    </a:lnTo>
                    <a:cubicBezTo>
                      <a:pt x="1263" y="29051"/>
                      <a:pt x="2559" y="28588"/>
                      <a:pt x="3873" y="28194"/>
                    </a:cubicBezTo>
                    <a:lnTo>
                      <a:pt x="4953" y="28194"/>
                    </a:lnTo>
                    <a:lnTo>
                      <a:pt x="7810" y="27559"/>
                    </a:lnTo>
                    <a:lnTo>
                      <a:pt x="8509" y="27559"/>
                    </a:lnTo>
                    <a:cubicBezTo>
                      <a:pt x="9652" y="27464"/>
                      <a:pt x="10795" y="27464"/>
                      <a:pt x="11938" y="27559"/>
                    </a:cubicBezTo>
                    <a:lnTo>
                      <a:pt x="12319" y="27559"/>
                    </a:lnTo>
                    <a:cubicBezTo>
                      <a:pt x="13576" y="27616"/>
                      <a:pt x="14827" y="27762"/>
                      <a:pt x="16065" y="28004"/>
                    </a:cubicBezTo>
                    <a:cubicBezTo>
                      <a:pt x="17202" y="28264"/>
                      <a:pt x="18326" y="28581"/>
                      <a:pt x="19431" y="28956"/>
                    </a:cubicBezTo>
                    <a:lnTo>
                      <a:pt x="19431" y="28956"/>
                    </a:lnTo>
                    <a:cubicBezTo>
                      <a:pt x="20542" y="29343"/>
                      <a:pt x="21628" y="29807"/>
                      <a:pt x="22670" y="30353"/>
                    </a:cubicBezTo>
                    <a:lnTo>
                      <a:pt x="22670" y="30353"/>
                    </a:lnTo>
                    <a:cubicBezTo>
                      <a:pt x="23685" y="30861"/>
                      <a:pt x="24765" y="31496"/>
                      <a:pt x="25781" y="32131"/>
                    </a:cubicBezTo>
                    <a:lnTo>
                      <a:pt x="26162" y="32131"/>
                    </a:lnTo>
                    <a:cubicBezTo>
                      <a:pt x="27178" y="32829"/>
                      <a:pt x="28194" y="33528"/>
                      <a:pt x="29210" y="34354"/>
                    </a:cubicBezTo>
                    <a:lnTo>
                      <a:pt x="29845" y="34861"/>
                    </a:lnTo>
                    <a:lnTo>
                      <a:pt x="32258" y="37021"/>
                    </a:lnTo>
                    <a:lnTo>
                      <a:pt x="33210" y="37910"/>
                    </a:lnTo>
                    <a:lnTo>
                      <a:pt x="34925" y="39560"/>
                    </a:lnTo>
                    <a:lnTo>
                      <a:pt x="36957" y="41719"/>
                    </a:lnTo>
                    <a:lnTo>
                      <a:pt x="39243" y="44323"/>
                    </a:lnTo>
                    <a:lnTo>
                      <a:pt x="40196" y="45466"/>
                    </a:lnTo>
                    <a:cubicBezTo>
                      <a:pt x="41339" y="46863"/>
                      <a:pt x="42482" y="48260"/>
                      <a:pt x="43624" y="49847"/>
                    </a:cubicBezTo>
                    <a:cubicBezTo>
                      <a:pt x="44767" y="51435"/>
                      <a:pt x="46609" y="53975"/>
                      <a:pt x="48133" y="56197"/>
                    </a:cubicBezTo>
                    <a:lnTo>
                      <a:pt x="549656" y="751840"/>
                    </a:lnTo>
                    <a:cubicBezTo>
                      <a:pt x="553301" y="756641"/>
                      <a:pt x="556673" y="761644"/>
                      <a:pt x="559752" y="766826"/>
                    </a:cubicBezTo>
                    <a:cubicBezTo>
                      <a:pt x="560667" y="768452"/>
                      <a:pt x="561493" y="770128"/>
                      <a:pt x="562229" y="771843"/>
                    </a:cubicBezTo>
                    <a:cubicBezTo>
                      <a:pt x="562439" y="772230"/>
                      <a:pt x="562604" y="772630"/>
                      <a:pt x="562737" y="773049"/>
                    </a:cubicBezTo>
                    <a:cubicBezTo>
                      <a:pt x="563435" y="774668"/>
                      <a:pt x="564051" y="776319"/>
                      <a:pt x="564578" y="778002"/>
                    </a:cubicBezTo>
                    <a:lnTo>
                      <a:pt x="564578" y="778700"/>
                    </a:lnTo>
                    <a:cubicBezTo>
                      <a:pt x="564934" y="779786"/>
                      <a:pt x="565233" y="780885"/>
                      <a:pt x="565467" y="782003"/>
                    </a:cubicBezTo>
                    <a:cubicBezTo>
                      <a:pt x="565467" y="782891"/>
                      <a:pt x="565848" y="783781"/>
                      <a:pt x="566039" y="784669"/>
                    </a:cubicBezTo>
                    <a:cubicBezTo>
                      <a:pt x="566071" y="784924"/>
                      <a:pt x="566071" y="785178"/>
                      <a:pt x="566039" y="785431"/>
                    </a:cubicBezTo>
                    <a:cubicBezTo>
                      <a:pt x="566039" y="786511"/>
                      <a:pt x="566039" y="787654"/>
                      <a:pt x="566483" y="788734"/>
                    </a:cubicBezTo>
                    <a:cubicBezTo>
                      <a:pt x="566928" y="789813"/>
                      <a:pt x="566483" y="789241"/>
                      <a:pt x="566483" y="789432"/>
                    </a:cubicBezTo>
                    <a:lnTo>
                      <a:pt x="566483" y="792416"/>
                    </a:lnTo>
                    <a:lnTo>
                      <a:pt x="566483" y="792416"/>
                    </a:lnTo>
                    <a:cubicBezTo>
                      <a:pt x="566483" y="793496"/>
                      <a:pt x="566483" y="794575"/>
                      <a:pt x="566483" y="795655"/>
                    </a:cubicBezTo>
                    <a:cubicBezTo>
                      <a:pt x="566483" y="796734"/>
                      <a:pt x="566483" y="795972"/>
                      <a:pt x="566483" y="796100"/>
                    </a:cubicBezTo>
                    <a:cubicBezTo>
                      <a:pt x="566547" y="797115"/>
                      <a:pt x="566547" y="798131"/>
                      <a:pt x="566483" y="799147"/>
                    </a:cubicBezTo>
                    <a:lnTo>
                      <a:pt x="566483" y="799592"/>
                    </a:lnTo>
                    <a:cubicBezTo>
                      <a:pt x="566483" y="800608"/>
                      <a:pt x="566166" y="801561"/>
                      <a:pt x="565976" y="802577"/>
                    </a:cubicBezTo>
                    <a:lnTo>
                      <a:pt x="565976" y="803021"/>
                    </a:lnTo>
                    <a:cubicBezTo>
                      <a:pt x="565779" y="803986"/>
                      <a:pt x="565524" y="804945"/>
                      <a:pt x="565214" y="805878"/>
                    </a:cubicBezTo>
                    <a:cubicBezTo>
                      <a:pt x="565175" y="806025"/>
                      <a:pt x="565175" y="806177"/>
                      <a:pt x="565214" y="806323"/>
                    </a:cubicBezTo>
                    <a:cubicBezTo>
                      <a:pt x="565214" y="807275"/>
                      <a:pt x="564515" y="808165"/>
                      <a:pt x="564134" y="809117"/>
                    </a:cubicBezTo>
                    <a:lnTo>
                      <a:pt x="564134" y="809434"/>
                    </a:lnTo>
                    <a:lnTo>
                      <a:pt x="562991" y="811847"/>
                    </a:lnTo>
                    <a:cubicBezTo>
                      <a:pt x="563004" y="812019"/>
                      <a:pt x="563004" y="812184"/>
                      <a:pt x="562991" y="812356"/>
                    </a:cubicBezTo>
                    <a:cubicBezTo>
                      <a:pt x="562546" y="813244"/>
                      <a:pt x="562039" y="814070"/>
                      <a:pt x="561530" y="814896"/>
                    </a:cubicBezTo>
                    <a:lnTo>
                      <a:pt x="560959" y="815658"/>
                    </a:lnTo>
                    <a:lnTo>
                      <a:pt x="559752" y="817372"/>
                    </a:lnTo>
                    <a:lnTo>
                      <a:pt x="558355" y="819023"/>
                    </a:lnTo>
                    <a:lnTo>
                      <a:pt x="557213" y="820293"/>
                    </a:lnTo>
                    <a:cubicBezTo>
                      <a:pt x="555771" y="821766"/>
                      <a:pt x="554196" y="823106"/>
                      <a:pt x="552514" y="824293"/>
                    </a:cubicBezTo>
                    <a:cubicBezTo>
                      <a:pt x="550907" y="825373"/>
                      <a:pt x="549205" y="826306"/>
                      <a:pt x="547433" y="827087"/>
                    </a:cubicBezTo>
                    <a:lnTo>
                      <a:pt x="547433" y="827087"/>
                    </a:lnTo>
                    <a:lnTo>
                      <a:pt x="613473" y="799211"/>
                    </a:lnTo>
                    <a:cubicBezTo>
                      <a:pt x="617157" y="797624"/>
                      <a:pt x="620484" y="795312"/>
                      <a:pt x="623252" y="792416"/>
                    </a:cubicBezTo>
                    <a:lnTo>
                      <a:pt x="623697" y="791972"/>
                    </a:lnTo>
                    <a:lnTo>
                      <a:pt x="624396" y="791147"/>
                    </a:lnTo>
                    <a:lnTo>
                      <a:pt x="625792" y="789496"/>
                    </a:lnTo>
                    <a:lnTo>
                      <a:pt x="625792" y="789178"/>
                    </a:lnTo>
                    <a:cubicBezTo>
                      <a:pt x="626167" y="788740"/>
                      <a:pt x="626504" y="788270"/>
                      <a:pt x="626808" y="787781"/>
                    </a:cubicBezTo>
                    <a:cubicBezTo>
                      <a:pt x="626954" y="787533"/>
                      <a:pt x="627126" y="787298"/>
                      <a:pt x="627316" y="787083"/>
                    </a:cubicBezTo>
                    <a:lnTo>
                      <a:pt x="627316" y="787083"/>
                    </a:lnTo>
                    <a:cubicBezTo>
                      <a:pt x="627761" y="786384"/>
                      <a:pt x="628142" y="785686"/>
                      <a:pt x="628523" y="784987"/>
                    </a:cubicBezTo>
                    <a:lnTo>
                      <a:pt x="628523" y="784987"/>
                    </a:lnTo>
                    <a:cubicBezTo>
                      <a:pt x="628498" y="784797"/>
                      <a:pt x="628498" y="784606"/>
                      <a:pt x="628523" y="784415"/>
                    </a:cubicBezTo>
                    <a:lnTo>
                      <a:pt x="629095" y="783336"/>
                    </a:lnTo>
                    <a:lnTo>
                      <a:pt x="629666" y="782003"/>
                    </a:lnTo>
                    <a:cubicBezTo>
                      <a:pt x="629666" y="782003"/>
                      <a:pt x="629666" y="782003"/>
                      <a:pt x="629666" y="781685"/>
                    </a:cubicBezTo>
                    <a:lnTo>
                      <a:pt x="629666" y="781685"/>
                    </a:lnTo>
                    <a:cubicBezTo>
                      <a:pt x="629666" y="781113"/>
                      <a:pt x="630110" y="780542"/>
                      <a:pt x="630301" y="779907"/>
                    </a:cubicBezTo>
                    <a:cubicBezTo>
                      <a:pt x="630491" y="779272"/>
                      <a:pt x="630301" y="779336"/>
                      <a:pt x="630301" y="779081"/>
                    </a:cubicBezTo>
                    <a:lnTo>
                      <a:pt x="630301" y="778637"/>
                    </a:lnTo>
                    <a:cubicBezTo>
                      <a:pt x="630326" y="778491"/>
                      <a:pt x="630326" y="778338"/>
                      <a:pt x="630301" y="778193"/>
                    </a:cubicBezTo>
                    <a:cubicBezTo>
                      <a:pt x="630498" y="777627"/>
                      <a:pt x="630669" y="777056"/>
                      <a:pt x="630809" y="776478"/>
                    </a:cubicBezTo>
                    <a:cubicBezTo>
                      <a:pt x="630809" y="776478"/>
                      <a:pt x="630809" y="775970"/>
                      <a:pt x="630809" y="775780"/>
                    </a:cubicBezTo>
                    <a:lnTo>
                      <a:pt x="630809" y="775335"/>
                    </a:lnTo>
                    <a:cubicBezTo>
                      <a:pt x="630809" y="775335"/>
                      <a:pt x="630809" y="774890"/>
                      <a:pt x="630809" y="774700"/>
                    </a:cubicBezTo>
                    <a:cubicBezTo>
                      <a:pt x="630841" y="774128"/>
                      <a:pt x="630841" y="773557"/>
                      <a:pt x="630809" y="772986"/>
                    </a:cubicBezTo>
                    <a:cubicBezTo>
                      <a:pt x="630809" y="772986"/>
                      <a:pt x="630809" y="772541"/>
                      <a:pt x="630809" y="772350"/>
                    </a:cubicBezTo>
                    <a:close/>
                  </a:path>
                </a:pathLst>
              </a:custGeom>
              <a:solidFill>
                <a:srgbClr val="FFFFFF">
                  <a:alpha val="2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4"/>
              <p:cNvSpPr/>
              <p:nvPr/>
            </p:nvSpPr>
            <p:spPr>
              <a:xfrm>
                <a:off x="4982569" y="1576728"/>
                <a:ext cx="126636" cy="134475"/>
              </a:xfrm>
              <a:custGeom>
                <a:avLst/>
                <a:gdLst/>
                <a:ahLst/>
                <a:cxnLst/>
                <a:rect l="l" t="t" r="r" b="b"/>
                <a:pathLst>
                  <a:path w="185547" h="185483" extrusionOk="0">
                    <a:moveTo>
                      <a:pt x="185547" y="127952"/>
                    </a:moveTo>
                    <a:lnTo>
                      <a:pt x="141097" y="185484"/>
                    </a:lnTo>
                    <a:lnTo>
                      <a:pt x="48133" y="56198"/>
                    </a:lnTo>
                    <a:cubicBezTo>
                      <a:pt x="46609" y="54102"/>
                      <a:pt x="45212" y="52007"/>
                      <a:pt x="43624" y="49848"/>
                    </a:cubicBezTo>
                    <a:cubicBezTo>
                      <a:pt x="42037" y="47688"/>
                      <a:pt x="41339" y="46863"/>
                      <a:pt x="40196" y="45466"/>
                    </a:cubicBezTo>
                    <a:lnTo>
                      <a:pt x="39243" y="44323"/>
                    </a:lnTo>
                    <a:lnTo>
                      <a:pt x="36957" y="41720"/>
                    </a:lnTo>
                    <a:lnTo>
                      <a:pt x="34925" y="39560"/>
                    </a:lnTo>
                    <a:lnTo>
                      <a:pt x="33211" y="37910"/>
                    </a:lnTo>
                    <a:lnTo>
                      <a:pt x="32258" y="37021"/>
                    </a:lnTo>
                    <a:lnTo>
                      <a:pt x="29845" y="34862"/>
                    </a:lnTo>
                    <a:lnTo>
                      <a:pt x="29210" y="34354"/>
                    </a:lnTo>
                    <a:cubicBezTo>
                      <a:pt x="28194" y="33528"/>
                      <a:pt x="27178" y="32829"/>
                      <a:pt x="26162" y="32131"/>
                    </a:cubicBezTo>
                    <a:lnTo>
                      <a:pt x="25781" y="32131"/>
                    </a:lnTo>
                    <a:cubicBezTo>
                      <a:pt x="24765" y="31496"/>
                      <a:pt x="23686" y="30861"/>
                      <a:pt x="22670" y="30353"/>
                    </a:cubicBezTo>
                    <a:lnTo>
                      <a:pt x="22670" y="30353"/>
                    </a:lnTo>
                    <a:cubicBezTo>
                      <a:pt x="21628" y="29807"/>
                      <a:pt x="20543" y="29343"/>
                      <a:pt x="19431" y="28956"/>
                    </a:cubicBezTo>
                    <a:lnTo>
                      <a:pt x="19431" y="28956"/>
                    </a:lnTo>
                    <a:cubicBezTo>
                      <a:pt x="18326" y="28581"/>
                      <a:pt x="17202" y="28264"/>
                      <a:pt x="16066" y="28004"/>
                    </a:cubicBezTo>
                    <a:cubicBezTo>
                      <a:pt x="14827" y="27762"/>
                      <a:pt x="13576" y="27616"/>
                      <a:pt x="12319" y="27559"/>
                    </a:cubicBezTo>
                    <a:lnTo>
                      <a:pt x="11938" y="27559"/>
                    </a:lnTo>
                    <a:cubicBezTo>
                      <a:pt x="10795" y="27464"/>
                      <a:pt x="9652" y="27464"/>
                      <a:pt x="8509" y="27559"/>
                    </a:cubicBezTo>
                    <a:lnTo>
                      <a:pt x="7811" y="27559"/>
                    </a:lnTo>
                    <a:lnTo>
                      <a:pt x="4953" y="28194"/>
                    </a:lnTo>
                    <a:lnTo>
                      <a:pt x="3874" y="28194"/>
                    </a:lnTo>
                    <a:cubicBezTo>
                      <a:pt x="2559" y="28588"/>
                      <a:pt x="1264" y="29051"/>
                      <a:pt x="0" y="29591"/>
                    </a:cubicBezTo>
                    <a:lnTo>
                      <a:pt x="66040" y="1715"/>
                    </a:lnTo>
                    <a:cubicBezTo>
                      <a:pt x="67215" y="1207"/>
                      <a:pt x="68428" y="781"/>
                      <a:pt x="69660" y="445"/>
                    </a:cubicBezTo>
                    <a:lnTo>
                      <a:pt x="69977" y="445"/>
                    </a:lnTo>
                    <a:lnTo>
                      <a:pt x="70993" y="445"/>
                    </a:lnTo>
                    <a:cubicBezTo>
                      <a:pt x="71615" y="235"/>
                      <a:pt x="72250" y="89"/>
                      <a:pt x="72898" y="0"/>
                    </a:cubicBezTo>
                    <a:lnTo>
                      <a:pt x="73851" y="0"/>
                    </a:lnTo>
                    <a:lnTo>
                      <a:pt x="74549" y="0"/>
                    </a:lnTo>
                    <a:lnTo>
                      <a:pt x="78867" y="0"/>
                    </a:lnTo>
                    <a:lnTo>
                      <a:pt x="80391" y="0"/>
                    </a:lnTo>
                    <a:lnTo>
                      <a:pt x="81788" y="0"/>
                    </a:lnTo>
                    <a:lnTo>
                      <a:pt x="82105" y="0"/>
                    </a:lnTo>
                    <a:lnTo>
                      <a:pt x="83185" y="0"/>
                    </a:lnTo>
                    <a:lnTo>
                      <a:pt x="84518" y="381"/>
                    </a:lnTo>
                    <a:lnTo>
                      <a:pt x="85471" y="699"/>
                    </a:lnTo>
                    <a:lnTo>
                      <a:pt x="85852" y="699"/>
                    </a:lnTo>
                    <a:lnTo>
                      <a:pt x="87249" y="1270"/>
                    </a:lnTo>
                    <a:lnTo>
                      <a:pt x="88646" y="1905"/>
                    </a:lnTo>
                    <a:lnTo>
                      <a:pt x="88646" y="1905"/>
                    </a:lnTo>
                    <a:lnTo>
                      <a:pt x="88646" y="1905"/>
                    </a:lnTo>
                    <a:lnTo>
                      <a:pt x="89599" y="2413"/>
                    </a:lnTo>
                    <a:lnTo>
                      <a:pt x="91123" y="3302"/>
                    </a:lnTo>
                    <a:lnTo>
                      <a:pt x="91758" y="3683"/>
                    </a:lnTo>
                    <a:lnTo>
                      <a:pt x="92202" y="3683"/>
                    </a:lnTo>
                    <a:lnTo>
                      <a:pt x="92837" y="4064"/>
                    </a:lnTo>
                    <a:lnTo>
                      <a:pt x="94742" y="5461"/>
                    </a:lnTo>
                    <a:lnTo>
                      <a:pt x="95186" y="5842"/>
                    </a:lnTo>
                    <a:lnTo>
                      <a:pt x="95822" y="6413"/>
                    </a:lnTo>
                    <a:lnTo>
                      <a:pt x="96901" y="7302"/>
                    </a:lnTo>
                    <a:lnTo>
                      <a:pt x="98235" y="8509"/>
                    </a:lnTo>
                    <a:lnTo>
                      <a:pt x="99251" y="9398"/>
                    </a:lnTo>
                    <a:lnTo>
                      <a:pt x="99632" y="9779"/>
                    </a:lnTo>
                    <a:lnTo>
                      <a:pt x="100902" y="11113"/>
                    </a:lnTo>
                    <a:lnTo>
                      <a:pt x="102934" y="13208"/>
                    </a:lnTo>
                    <a:lnTo>
                      <a:pt x="103378" y="13652"/>
                    </a:lnTo>
                    <a:lnTo>
                      <a:pt x="105220" y="15812"/>
                    </a:lnTo>
                    <a:lnTo>
                      <a:pt x="106172" y="16954"/>
                    </a:lnTo>
                    <a:cubicBezTo>
                      <a:pt x="107252" y="18288"/>
                      <a:pt x="108395" y="19685"/>
                      <a:pt x="109474" y="21146"/>
                    </a:cubicBezTo>
                    <a:lnTo>
                      <a:pt x="109474" y="21146"/>
                    </a:lnTo>
                    <a:lnTo>
                      <a:pt x="109474" y="21146"/>
                    </a:lnTo>
                    <a:lnTo>
                      <a:pt x="109918" y="21717"/>
                    </a:lnTo>
                    <a:cubicBezTo>
                      <a:pt x="111316" y="23559"/>
                      <a:pt x="112586" y="25463"/>
                      <a:pt x="113919" y="27368"/>
                    </a:cubicBezTo>
                    <a:close/>
                  </a:path>
                </a:pathLst>
              </a:custGeom>
              <a:solidFill>
                <a:srgbClr val="0D096D">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24"/>
              <p:cNvSpPr/>
              <p:nvPr/>
            </p:nvSpPr>
            <p:spPr>
              <a:xfrm>
                <a:off x="4634395" y="1270472"/>
                <a:ext cx="180375" cy="99073"/>
              </a:xfrm>
              <a:custGeom>
                <a:avLst/>
                <a:gdLst/>
                <a:ahLst/>
                <a:cxnLst/>
                <a:rect l="l" t="t" r="r" b="b"/>
                <a:pathLst>
                  <a:path w="264286" h="136652" extrusionOk="0">
                    <a:moveTo>
                      <a:pt x="263906" y="81788"/>
                    </a:moveTo>
                    <a:cubicBezTo>
                      <a:pt x="263906" y="81153"/>
                      <a:pt x="263906" y="80454"/>
                      <a:pt x="263906" y="79820"/>
                    </a:cubicBezTo>
                    <a:cubicBezTo>
                      <a:pt x="263970" y="79121"/>
                      <a:pt x="263970" y="78423"/>
                      <a:pt x="263906" y="77724"/>
                    </a:cubicBezTo>
                    <a:cubicBezTo>
                      <a:pt x="263938" y="77514"/>
                      <a:pt x="263938" y="77299"/>
                      <a:pt x="263906" y="77089"/>
                    </a:cubicBezTo>
                    <a:cubicBezTo>
                      <a:pt x="263938" y="76562"/>
                      <a:pt x="263938" y="76029"/>
                      <a:pt x="263906" y="75502"/>
                    </a:cubicBezTo>
                    <a:cubicBezTo>
                      <a:pt x="263906" y="74740"/>
                      <a:pt x="263906" y="73978"/>
                      <a:pt x="263906" y="73215"/>
                    </a:cubicBezTo>
                    <a:lnTo>
                      <a:pt x="263906" y="72644"/>
                    </a:lnTo>
                    <a:cubicBezTo>
                      <a:pt x="263938" y="72053"/>
                      <a:pt x="263938" y="71457"/>
                      <a:pt x="263906" y="70866"/>
                    </a:cubicBezTo>
                    <a:cubicBezTo>
                      <a:pt x="263938" y="70314"/>
                      <a:pt x="263938" y="69767"/>
                      <a:pt x="263906" y="69215"/>
                    </a:cubicBezTo>
                    <a:cubicBezTo>
                      <a:pt x="263938" y="69024"/>
                      <a:pt x="263938" y="68834"/>
                      <a:pt x="263906" y="68643"/>
                    </a:cubicBezTo>
                    <a:lnTo>
                      <a:pt x="263906" y="68326"/>
                    </a:lnTo>
                    <a:lnTo>
                      <a:pt x="263525" y="65532"/>
                    </a:lnTo>
                    <a:cubicBezTo>
                      <a:pt x="263525" y="65532"/>
                      <a:pt x="263525" y="65532"/>
                      <a:pt x="263525" y="65088"/>
                    </a:cubicBezTo>
                    <a:cubicBezTo>
                      <a:pt x="263525" y="64643"/>
                      <a:pt x="263525" y="64389"/>
                      <a:pt x="263525" y="64008"/>
                    </a:cubicBezTo>
                    <a:cubicBezTo>
                      <a:pt x="263455" y="63475"/>
                      <a:pt x="263348" y="62941"/>
                      <a:pt x="263208" y="62421"/>
                    </a:cubicBezTo>
                    <a:lnTo>
                      <a:pt x="263208" y="61595"/>
                    </a:lnTo>
                    <a:lnTo>
                      <a:pt x="262636" y="59626"/>
                    </a:lnTo>
                    <a:cubicBezTo>
                      <a:pt x="262668" y="59226"/>
                      <a:pt x="262668" y="58820"/>
                      <a:pt x="262636" y="58420"/>
                    </a:cubicBezTo>
                    <a:cubicBezTo>
                      <a:pt x="262655" y="58185"/>
                      <a:pt x="262655" y="57956"/>
                      <a:pt x="262636" y="57721"/>
                    </a:cubicBezTo>
                    <a:cubicBezTo>
                      <a:pt x="262439" y="57029"/>
                      <a:pt x="262211" y="56356"/>
                      <a:pt x="261938" y="55690"/>
                    </a:cubicBezTo>
                    <a:cubicBezTo>
                      <a:pt x="261938" y="55054"/>
                      <a:pt x="261493" y="54483"/>
                      <a:pt x="261239" y="53912"/>
                    </a:cubicBezTo>
                    <a:lnTo>
                      <a:pt x="260287" y="51943"/>
                    </a:lnTo>
                    <a:lnTo>
                      <a:pt x="259524" y="50229"/>
                    </a:lnTo>
                    <a:cubicBezTo>
                      <a:pt x="259143" y="49593"/>
                      <a:pt x="258763" y="48959"/>
                      <a:pt x="258445" y="48324"/>
                    </a:cubicBezTo>
                    <a:lnTo>
                      <a:pt x="257493" y="46736"/>
                    </a:lnTo>
                    <a:lnTo>
                      <a:pt x="256223" y="44958"/>
                    </a:lnTo>
                    <a:lnTo>
                      <a:pt x="255461" y="43815"/>
                    </a:lnTo>
                    <a:lnTo>
                      <a:pt x="255461" y="43498"/>
                    </a:lnTo>
                    <a:lnTo>
                      <a:pt x="254318" y="42101"/>
                    </a:lnTo>
                    <a:lnTo>
                      <a:pt x="253365" y="40894"/>
                    </a:lnTo>
                    <a:lnTo>
                      <a:pt x="252984" y="40513"/>
                    </a:lnTo>
                    <a:lnTo>
                      <a:pt x="252222" y="39751"/>
                    </a:lnTo>
                    <a:lnTo>
                      <a:pt x="251333" y="38799"/>
                    </a:lnTo>
                    <a:lnTo>
                      <a:pt x="250254" y="37846"/>
                    </a:lnTo>
                    <a:lnTo>
                      <a:pt x="249809" y="37401"/>
                    </a:lnTo>
                    <a:lnTo>
                      <a:pt x="249809" y="37401"/>
                    </a:lnTo>
                    <a:cubicBezTo>
                      <a:pt x="249288" y="36900"/>
                      <a:pt x="248736" y="36436"/>
                      <a:pt x="248158" y="36004"/>
                    </a:cubicBezTo>
                    <a:lnTo>
                      <a:pt x="247523" y="35560"/>
                    </a:lnTo>
                    <a:lnTo>
                      <a:pt x="247079" y="35243"/>
                    </a:lnTo>
                    <a:lnTo>
                      <a:pt x="246443" y="34798"/>
                    </a:lnTo>
                    <a:lnTo>
                      <a:pt x="244793" y="33718"/>
                    </a:lnTo>
                    <a:lnTo>
                      <a:pt x="244285" y="33401"/>
                    </a:lnTo>
                    <a:lnTo>
                      <a:pt x="243904" y="33401"/>
                    </a:lnTo>
                    <a:lnTo>
                      <a:pt x="243142" y="33020"/>
                    </a:lnTo>
                    <a:lnTo>
                      <a:pt x="241491" y="32131"/>
                    </a:lnTo>
                    <a:lnTo>
                      <a:pt x="240919" y="32131"/>
                    </a:lnTo>
                    <a:lnTo>
                      <a:pt x="240538" y="32131"/>
                    </a:lnTo>
                    <a:lnTo>
                      <a:pt x="239840" y="31814"/>
                    </a:lnTo>
                    <a:lnTo>
                      <a:pt x="238062" y="31115"/>
                    </a:lnTo>
                    <a:lnTo>
                      <a:pt x="237363" y="31115"/>
                    </a:lnTo>
                    <a:lnTo>
                      <a:pt x="236982" y="31115"/>
                    </a:lnTo>
                    <a:lnTo>
                      <a:pt x="236284" y="31115"/>
                    </a:lnTo>
                    <a:lnTo>
                      <a:pt x="234379" y="30607"/>
                    </a:lnTo>
                    <a:lnTo>
                      <a:pt x="233426" y="30607"/>
                    </a:lnTo>
                    <a:cubicBezTo>
                      <a:pt x="208744" y="25146"/>
                      <a:pt x="184042" y="19895"/>
                      <a:pt x="159322" y="14859"/>
                    </a:cubicBezTo>
                    <a:cubicBezTo>
                      <a:pt x="144843" y="11938"/>
                      <a:pt x="130302" y="9081"/>
                      <a:pt x="115824" y="6287"/>
                    </a:cubicBezTo>
                    <a:lnTo>
                      <a:pt x="111824" y="5524"/>
                    </a:lnTo>
                    <a:cubicBezTo>
                      <a:pt x="102045" y="3620"/>
                      <a:pt x="92266" y="1778"/>
                      <a:pt x="82487" y="0"/>
                    </a:cubicBezTo>
                    <a:lnTo>
                      <a:pt x="80645" y="0"/>
                    </a:lnTo>
                    <a:lnTo>
                      <a:pt x="78549" y="0"/>
                    </a:lnTo>
                    <a:lnTo>
                      <a:pt x="76391" y="0"/>
                    </a:lnTo>
                    <a:lnTo>
                      <a:pt x="74105" y="0"/>
                    </a:lnTo>
                    <a:lnTo>
                      <a:pt x="73470" y="0"/>
                    </a:lnTo>
                    <a:lnTo>
                      <a:pt x="71628" y="0"/>
                    </a:lnTo>
                    <a:lnTo>
                      <a:pt x="70485" y="0"/>
                    </a:lnTo>
                    <a:lnTo>
                      <a:pt x="69342" y="0"/>
                    </a:lnTo>
                    <a:lnTo>
                      <a:pt x="68643" y="0"/>
                    </a:lnTo>
                    <a:cubicBezTo>
                      <a:pt x="67755" y="248"/>
                      <a:pt x="66885" y="571"/>
                      <a:pt x="66040" y="953"/>
                    </a:cubicBezTo>
                    <a:lnTo>
                      <a:pt x="0" y="28765"/>
                    </a:lnTo>
                    <a:cubicBezTo>
                      <a:pt x="1073" y="28334"/>
                      <a:pt x="2178" y="27972"/>
                      <a:pt x="3302" y="27686"/>
                    </a:cubicBezTo>
                    <a:lnTo>
                      <a:pt x="4382" y="27686"/>
                    </a:lnTo>
                    <a:cubicBezTo>
                      <a:pt x="5385" y="27457"/>
                      <a:pt x="6407" y="27286"/>
                      <a:pt x="7430" y="27178"/>
                    </a:cubicBezTo>
                    <a:lnTo>
                      <a:pt x="7874" y="27178"/>
                    </a:lnTo>
                    <a:cubicBezTo>
                      <a:pt x="9163" y="27083"/>
                      <a:pt x="10459" y="27083"/>
                      <a:pt x="11748" y="27178"/>
                    </a:cubicBezTo>
                    <a:lnTo>
                      <a:pt x="12129" y="27178"/>
                    </a:lnTo>
                    <a:cubicBezTo>
                      <a:pt x="13576" y="27254"/>
                      <a:pt x="15018" y="27426"/>
                      <a:pt x="16447" y="27686"/>
                    </a:cubicBezTo>
                    <a:lnTo>
                      <a:pt x="49784" y="34036"/>
                    </a:lnTo>
                    <a:cubicBezTo>
                      <a:pt x="64262" y="36830"/>
                      <a:pt x="78804" y="39688"/>
                      <a:pt x="93282" y="42609"/>
                    </a:cubicBezTo>
                    <a:cubicBezTo>
                      <a:pt x="117964" y="47644"/>
                      <a:pt x="142666" y="52876"/>
                      <a:pt x="167386" y="58293"/>
                    </a:cubicBezTo>
                    <a:cubicBezTo>
                      <a:pt x="168567" y="58566"/>
                      <a:pt x="169736" y="58903"/>
                      <a:pt x="170879" y="59309"/>
                    </a:cubicBezTo>
                    <a:lnTo>
                      <a:pt x="171323" y="59309"/>
                    </a:lnTo>
                    <a:cubicBezTo>
                      <a:pt x="172409" y="59665"/>
                      <a:pt x="173470" y="60090"/>
                      <a:pt x="174498" y="60579"/>
                    </a:cubicBezTo>
                    <a:lnTo>
                      <a:pt x="174879" y="60579"/>
                    </a:lnTo>
                    <a:cubicBezTo>
                      <a:pt x="175908" y="61024"/>
                      <a:pt x="176905" y="61532"/>
                      <a:pt x="177864" y="62103"/>
                    </a:cubicBezTo>
                    <a:lnTo>
                      <a:pt x="178245" y="62103"/>
                    </a:lnTo>
                    <a:cubicBezTo>
                      <a:pt x="179197" y="62674"/>
                      <a:pt x="180149" y="63246"/>
                      <a:pt x="181039" y="63881"/>
                    </a:cubicBezTo>
                    <a:lnTo>
                      <a:pt x="181483" y="64262"/>
                    </a:lnTo>
                    <a:cubicBezTo>
                      <a:pt x="182372" y="64897"/>
                      <a:pt x="183198" y="65596"/>
                      <a:pt x="184087" y="66357"/>
                    </a:cubicBezTo>
                    <a:lnTo>
                      <a:pt x="184531" y="66802"/>
                    </a:lnTo>
                    <a:cubicBezTo>
                      <a:pt x="185236" y="67386"/>
                      <a:pt x="185890" y="68021"/>
                      <a:pt x="186499" y="68707"/>
                    </a:cubicBezTo>
                    <a:lnTo>
                      <a:pt x="187198" y="69469"/>
                    </a:lnTo>
                    <a:cubicBezTo>
                      <a:pt x="187700" y="69971"/>
                      <a:pt x="188163" y="70498"/>
                      <a:pt x="188595" y="71057"/>
                    </a:cubicBezTo>
                    <a:lnTo>
                      <a:pt x="189738" y="72390"/>
                    </a:lnTo>
                    <a:lnTo>
                      <a:pt x="190754" y="73914"/>
                    </a:lnTo>
                    <a:cubicBezTo>
                      <a:pt x="191211" y="74479"/>
                      <a:pt x="191637" y="75076"/>
                      <a:pt x="192024" y="75692"/>
                    </a:cubicBezTo>
                    <a:lnTo>
                      <a:pt x="192977" y="77279"/>
                    </a:lnTo>
                    <a:lnTo>
                      <a:pt x="193993" y="79185"/>
                    </a:lnTo>
                    <a:cubicBezTo>
                      <a:pt x="194304" y="79718"/>
                      <a:pt x="194583" y="80264"/>
                      <a:pt x="194818" y="80835"/>
                    </a:cubicBezTo>
                    <a:lnTo>
                      <a:pt x="195771" y="82868"/>
                    </a:lnTo>
                    <a:lnTo>
                      <a:pt x="196469" y="84582"/>
                    </a:lnTo>
                    <a:cubicBezTo>
                      <a:pt x="196469" y="85281"/>
                      <a:pt x="196977" y="85979"/>
                      <a:pt x="197168" y="86678"/>
                    </a:cubicBezTo>
                    <a:lnTo>
                      <a:pt x="197739" y="88519"/>
                    </a:lnTo>
                    <a:lnTo>
                      <a:pt x="198311" y="90551"/>
                    </a:lnTo>
                    <a:cubicBezTo>
                      <a:pt x="198311" y="91313"/>
                      <a:pt x="198692" y="92139"/>
                      <a:pt x="198818" y="92901"/>
                    </a:cubicBezTo>
                    <a:lnTo>
                      <a:pt x="198818" y="94043"/>
                    </a:lnTo>
                    <a:cubicBezTo>
                      <a:pt x="199054" y="95218"/>
                      <a:pt x="199225" y="96406"/>
                      <a:pt x="199327" y="97599"/>
                    </a:cubicBezTo>
                    <a:cubicBezTo>
                      <a:pt x="199358" y="97790"/>
                      <a:pt x="199358" y="97981"/>
                      <a:pt x="199327" y="98171"/>
                    </a:cubicBezTo>
                    <a:cubicBezTo>
                      <a:pt x="199390" y="99314"/>
                      <a:pt x="199390" y="100457"/>
                      <a:pt x="199327" y="101600"/>
                    </a:cubicBezTo>
                    <a:lnTo>
                      <a:pt x="199327" y="101981"/>
                    </a:lnTo>
                    <a:cubicBezTo>
                      <a:pt x="199327" y="103315"/>
                      <a:pt x="199327" y="104648"/>
                      <a:pt x="199327" y="106045"/>
                    </a:cubicBezTo>
                    <a:cubicBezTo>
                      <a:pt x="199212" y="107810"/>
                      <a:pt x="199003" y="109569"/>
                      <a:pt x="198692" y="111315"/>
                    </a:cubicBezTo>
                    <a:lnTo>
                      <a:pt x="198692" y="111633"/>
                    </a:lnTo>
                    <a:cubicBezTo>
                      <a:pt x="198393" y="113259"/>
                      <a:pt x="198012" y="114871"/>
                      <a:pt x="197549" y="116459"/>
                    </a:cubicBezTo>
                    <a:lnTo>
                      <a:pt x="197549" y="116459"/>
                    </a:lnTo>
                    <a:cubicBezTo>
                      <a:pt x="197079" y="117945"/>
                      <a:pt x="196526" y="119412"/>
                      <a:pt x="195898" y="120840"/>
                    </a:cubicBezTo>
                    <a:lnTo>
                      <a:pt x="195898" y="121158"/>
                    </a:lnTo>
                    <a:cubicBezTo>
                      <a:pt x="195288" y="122517"/>
                      <a:pt x="194590" y="123831"/>
                      <a:pt x="193802" y="125095"/>
                    </a:cubicBezTo>
                    <a:lnTo>
                      <a:pt x="193802" y="125095"/>
                    </a:lnTo>
                    <a:cubicBezTo>
                      <a:pt x="193091" y="126206"/>
                      <a:pt x="192303" y="127267"/>
                      <a:pt x="191453" y="128270"/>
                    </a:cubicBezTo>
                    <a:lnTo>
                      <a:pt x="190691" y="129159"/>
                    </a:lnTo>
                    <a:cubicBezTo>
                      <a:pt x="189827" y="130150"/>
                      <a:pt x="188887" y="131083"/>
                      <a:pt x="187897" y="131953"/>
                    </a:cubicBezTo>
                    <a:lnTo>
                      <a:pt x="187897" y="131953"/>
                    </a:lnTo>
                    <a:cubicBezTo>
                      <a:pt x="186881" y="132779"/>
                      <a:pt x="185801" y="133541"/>
                      <a:pt x="184722" y="134303"/>
                    </a:cubicBezTo>
                    <a:lnTo>
                      <a:pt x="183896" y="134810"/>
                    </a:lnTo>
                    <a:cubicBezTo>
                      <a:pt x="182759" y="135509"/>
                      <a:pt x="181572" y="136125"/>
                      <a:pt x="180340" y="136652"/>
                    </a:cubicBezTo>
                    <a:lnTo>
                      <a:pt x="246380" y="108776"/>
                    </a:lnTo>
                    <a:cubicBezTo>
                      <a:pt x="247612" y="108248"/>
                      <a:pt x="248800" y="107632"/>
                      <a:pt x="249936" y="106934"/>
                    </a:cubicBezTo>
                    <a:lnTo>
                      <a:pt x="250762" y="106426"/>
                    </a:lnTo>
                    <a:cubicBezTo>
                      <a:pt x="251873" y="105721"/>
                      <a:pt x="252940" y="104934"/>
                      <a:pt x="253937" y="104077"/>
                    </a:cubicBezTo>
                    <a:lnTo>
                      <a:pt x="253937" y="104077"/>
                    </a:lnTo>
                    <a:cubicBezTo>
                      <a:pt x="254699" y="103378"/>
                      <a:pt x="255461" y="102679"/>
                      <a:pt x="256159" y="101918"/>
                    </a:cubicBezTo>
                    <a:lnTo>
                      <a:pt x="256731" y="101219"/>
                    </a:lnTo>
                    <a:lnTo>
                      <a:pt x="257493" y="100330"/>
                    </a:lnTo>
                    <a:lnTo>
                      <a:pt x="258318" y="99441"/>
                    </a:lnTo>
                    <a:cubicBezTo>
                      <a:pt x="258839" y="98749"/>
                      <a:pt x="259328" y="98025"/>
                      <a:pt x="259779" y="97282"/>
                    </a:cubicBezTo>
                    <a:lnTo>
                      <a:pt x="259779" y="97282"/>
                    </a:lnTo>
                    <a:lnTo>
                      <a:pt x="259779" y="97282"/>
                    </a:lnTo>
                    <a:lnTo>
                      <a:pt x="260731" y="95568"/>
                    </a:lnTo>
                    <a:cubicBezTo>
                      <a:pt x="261106" y="94977"/>
                      <a:pt x="261449" y="94361"/>
                      <a:pt x="261747" y="93726"/>
                    </a:cubicBezTo>
                    <a:lnTo>
                      <a:pt x="261747" y="93282"/>
                    </a:lnTo>
                    <a:lnTo>
                      <a:pt x="261747" y="92964"/>
                    </a:lnTo>
                    <a:cubicBezTo>
                      <a:pt x="261893" y="92589"/>
                      <a:pt x="262058" y="92234"/>
                      <a:pt x="262255" y="91885"/>
                    </a:cubicBezTo>
                    <a:cubicBezTo>
                      <a:pt x="262255" y="91249"/>
                      <a:pt x="262699" y="90678"/>
                      <a:pt x="262890" y="90043"/>
                    </a:cubicBezTo>
                    <a:cubicBezTo>
                      <a:pt x="263100" y="89573"/>
                      <a:pt x="263265" y="89084"/>
                      <a:pt x="263398" y="88582"/>
                    </a:cubicBezTo>
                    <a:lnTo>
                      <a:pt x="263398" y="88265"/>
                    </a:lnTo>
                    <a:cubicBezTo>
                      <a:pt x="263398" y="87693"/>
                      <a:pt x="263398" y="87059"/>
                      <a:pt x="263906" y="86424"/>
                    </a:cubicBezTo>
                    <a:lnTo>
                      <a:pt x="264287" y="84582"/>
                    </a:lnTo>
                    <a:lnTo>
                      <a:pt x="264287" y="83629"/>
                    </a:lnTo>
                    <a:lnTo>
                      <a:pt x="264287" y="83249"/>
                    </a:lnTo>
                    <a:cubicBezTo>
                      <a:pt x="264287" y="83249"/>
                      <a:pt x="263843" y="81979"/>
                      <a:pt x="263906" y="81788"/>
                    </a:cubicBezTo>
                    <a:close/>
                  </a:path>
                </a:pathLst>
              </a:custGeom>
              <a:solidFill>
                <a:srgbClr val="FFFFFF">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075"/>
        <p:cNvGrpSpPr/>
        <p:nvPr/>
      </p:nvGrpSpPr>
      <p:grpSpPr>
        <a:xfrm>
          <a:off x="0" y="0"/>
          <a:ext cx="0" cy="0"/>
          <a:chOff x="0" y="0"/>
          <a:chExt cx="0" cy="0"/>
        </a:xfrm>
      </p:grpSpPr>
      <p:pic>
        <p:nvPicPr>
          <p:cNvPr id="1076" name="Google Shape;1076;p25"/>
          <p:cNvPicPr preferRelativeResize="0"/>
          <p:nvPr/>
        </p:nvPicPr>
        <p:blipFill>
          <a:blip r:embed="rId2">
            <a:alphaModFix amt="70000"/>
          </a:blip>
          <a:stretch>
            <a:fillRect/>
          </a:stretch>
        </p:blipFill>
        <p:spPr>
          <a:xfrm>
            <a:off x="0" y="-16800"/>
            <a:ext cx="9173873" cy="5160300"/>
          </a:xfrm>
          <a:prstGeom prst="rect">
            <a:avLst/>
          </a:prstGeom>
          <a:noFill/>
          <a:ln>
            <a:noFill/>
          </a:ln>
        </p:spPr>
      </p:pic>
      <p:grpSp>
        <p:nvGrpSpPr>
          <p:cNvPr id="1077" name="Google Shape;1077;p25"/>
          <p:cNvGrpSpPr/>
          <p:nvPr/>
        </p:nvGrpSpPr>
        <p:grpSpPr>
          <a:xfrm>
            <a:off x="7208275" y="-172320"/>
            <a:ext cx="2727964" cy="2386376"/>
            <a:chOff x="7208275" y="-172320"/>
            <a:chExt cx="2727964" cy="2386376"/>
          </a:xfrm>
        </p:grpSpPr>
        <p:grpSp>
          <p:nvGrpSpPr>
            <p:cNvPr id="1078" name="Google Shape;1078;p25"/>
            <p:cNvGrpSpPr/>
            <p:nvPr/>
          </p:nvGrpSpPr>
          <p:grpSpPr>
            <a:xfrm>
              <a:off x="8072337" y="-172320"/>
              <a:ext cx="1863902" cy="1190035"/>
              <a:chOff x="3202326" y="2663761"/>
              <a:chExt cx="1364796" cy="871374"/>
            </a:xfrm>
          </p:grpSpPr>
          <p:sp>
            <p:nvSpPr>
              <p:cNvPr id="1079" name="Google Shape;1079;p25"/>
              <p:cNvSpPr/>
              <p:nvPr/>
            </p:nvSpPr>
            <p:spPr>
              <a:xfrm>
                <a:off x="3202326" y="2673362"/>
                <a:ext cx="1364796" cy="861773"/>
              </a:xfrm>
              <a:custGeom>
                <a:avLst/>
                <a:gdLst/>
                <a:ahLst/>
                <a:cxnLst/>
                <a:rect l="l" t="t" r="r" b="b"/>
                <a:pathLst>
                  <a:path w="1999701" h="1188652" extrusionOk="0">
                    <a:moveTo>
                      <a:pt x="19087" y="750736"/>
                    </a:moveTo>
                    <a:lnTo>
                      <a:pt x="1111731" y="24550"/>
                    </a:lnTo>
                    <a:cubicBezTo>
                      <a:pt x="1154943" y="-4165"/>
                      <a:pt x="1210099" y="-7956"/>
                      <a:pt x="1256829" y="14580"/>
                    </a:cubicBezTo>
                    <a:lnTo>
                      <a:pt x="1976983" y="361227"/>
                    </a:lnTo>
                    <a:cubicBezTo>
                      <a:pt x="1997036" y="370987"/>
                      <a:pt x="2005380" y="395161"/>
                      <a:pt x="1995620" y="415214"/>
                    </a:cubicBezTo>
                    <a:cubicBezTo>
                      <a:pt x="1992496" y="421628"/>
                      <a:pt x="1987733" y="427102"/>
                      <a:pt x="1981809" y="431077"/>
                    </a:cubicBezTo>
                    <a:lnTo>
                      <a:pt x="872273" y="1168693"/>
                    </a:lnTo>
                    <a:cubicBezTo>
                      <a:pt x="837469" y="1191940"/>
                      <a:pt x="792987" y="1195102"/>
                      <a:pt x="755242" y="1177011"/>
                    </a:cubicBezTo>
                    <a:lnTo>
                      <a:pt x="24230" y="824840"/>
                    </a:lnTo>
                    <a:cubicBezTo>
                      <a:pt x="2958" y="814617"/>
                      <a:pt x="-5996" y="789077"/>
                      <a:pt x="4228" y="767811"/>
                    </a:cubicBezTo>
                    <a:cubicBezTo>
                      <a:pt x="7555" y="760883"/>
                      <a:pt x="12692" y="754990"/>
                      <a:pt x="19087" y="7507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25"/>
              <p:cNvSpPr/>
              <p:nvPr/>
            </p:nvSpPr>
            <p:spPr>
              <a:xfrm>
                <a:off x="3203976" y="2663951"/>
                <a:ext cx="1361069" cy="859081"/>
              </a:xfrm>
              <a:custGeom>
                <a:avLst/>
                <a:gdLst/>
                <a:ahLst/>
                <a:cxnLst/>
                <a:rect l="l" t="t" r="r" b="b"/>
                <a:pathLst>
                  <a:path w="1994241" h="1184939" extrusionOk="0">
                    <a:moveTo>
                      <a:pt x="19019" y="748401"/>
                    </a:moveTo>
                    <a:lnTo>
                      <a:pt x="1108553" y="24500"/>
                    </a:lnTo>
                    <a:cubicBezTo>
                      <a:pt x="1151644" y="-4151"/>
                      <a:pt x="1206654" y="-7936"/>
                      <a:pt x="1253269" y="14531"/>
                    </a:cubicBezTo>
                    <a:lnTo>
                      <a:pt x="1971391" y="360034"/>
                    </a:lnTo>
                    <a:cubicBezTo>
                      <a:pt x="1991437" y="369655"/>
                      <a:pt x="1999889" y="393702"/>
                      <a:pt x="1990269" y="413749"/>
                    </a:cubicBezTo>
                    <a:cubicBezTo>
                      <a:pt x="1987126" y="420296"/>
                      <a:pt x="1982268" y="425871"/>
                      <a:pt x="1976217" y="429884"/>
                    </a:cubicBezTo>
                    <a:lnTo>
                      <a:pt x="869793" y="1165151"/>
                    </a:lnTo>
                    <a:cubicBezTo>
                      <a:pt x="835052" y="1188284"/>
                      <a:pt x="790672" y="1191351"/>
                      <a:pt x="753080" y="1173215"/>
                    </a:cubicBezTo>
                    <a:lnTo>
                      <a:pt x="24099" y="822251"/>
                    </a:lnTo>
                    <a:cubicBezTo>
                      <a:pt x="2903" y="812021"/>
                      <a:pt x="-5980" y="786551"/>
                      <a:pt x="4243" y="765361"/>
                    </a:cubicBezTo>
                    <a:cubicBezTo>
                      <a:pt x="7564" y="758484"/>
                      <a:pt x="12663" y="752629"/>
                      <a:pt x="19019" y="74840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25"/>
              <p:cNvSpPr/>
              <p:nvPr/>
            </p:nvSpPr>
            <p:spPr>
              <a:xfrm>
                <a:off x="3472560" y="2769333"/>
                <a:ext cx="709195" cy="725183"/>
              </a:xfrm>
              <a:custGeom>
                <a:avLst/>
                <a:gdLst/>
                <a:ahLst/>
                <a:cxnLst/>
                <a:rect l="l" t="t" r="r" b="b"/>
                <a:pathLst>
                  <a:path w="1039114" h="1000252" extrusionOk="0">
                    <a:moveTo>
                      <a:pt x="1039114" y="645922"/>
                    </a:moveTo>
                    <a:lnTo>
                      <a:pt x="505968" y="1000252"/>
                    </a:lnTo>
                    <a:lnTo>
                      <a:pt x="0" y="354330"/>
                    </a:lnTo>
                    <a:lnTo>
                      <a:pt x="533146" y="0"/>
                    </a:lnTo>
                    <a:lnTo>
                      <a:pt x="1039114" y="645922"/>
                    </a:lnTo>
                    <a:close/>
                  </a:path>
                </a:pathLst>
              </a:custGeom>
              <a:solidFill>
                <a:srgbClr val="003FD8">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25"/>
              <p:cNvSpPr/>
              <p:nvPr/>
            </p:nvSpPr>
            <p:spPr>
              <a:xfrm>
                <a:off x="4000451" y="2663761"/>
                <a:ext cx="450116" cy="462029"/>
              </a:xfrm>
              <a:custGeom>
                <a:avLst/>
                <a:gdLst/>
                <a:ahLst/>
                <a:cxnLst/>
                <a:rect l="l" t="t" r="r" b="b"/>
                <a:pathLst>
                  <a:path w="659511" h="637282" extrusionOk="0">
                    <a:moveTo>
                      <a:pt x="659511" y="529841"/>
                    </a:moveTo>
                    <a:lnTo>
                      <a:pt x="497840" y="637283"/>
                    </a:lnTo>
                    <a:lnTo>
                      <a:pt x="0" y="1839"/>
                    </a:lnTo>
                    <a:cubicBezTo>
                      <a:pt x="29489" y="-2886"/>
                      <a:pt x="59722" y="1546"/>
                      <a:pt x="86614" y="14539"/>
                    </a:cubicBezTo>
                    <a:lnTo>
                      <a:pt x="358140" y="145349"/>
                    </a:lnTo>
                    <a:close/>
                  </a:path>
                </a:pathLst>
              </a:custGeom>
              <a:solidFill>
                <a:srgbClr val="003FD8">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25"/>
              <p:cNvSpPr/>
              <p:nvPr/>
            </p:nvSpPr>
            <p:spPr>
              <a:xfrm rot="-277449">
                <a:off x="4279629" y="2917180"/>
                <a:ext cx="153096" cy="97647"/>
              </a:xfrm>
              <a:custGeom>
                <a:avLst/>
                <a:gdLst/>
                <a:ahLst/>
                <a:cxnLst/>
                <a:rect l="l" t="t" r="r" b="b"/>
                <a:pathLst>
                  <a:path w="224409" h="134366" extrusionOk="0">
                    <a:moveTo>
                      <a:pt x="224409" y="67183"/>
                    </a:moveTo>
                    <a:cubicBezTo>
                      <a:pt x="224409" y="104287"/>
                      <a:pt x="174173" y="134366"/>
                      <a:pt x="112204" y="134366"/>
                    </a:cubicBezTo>
                    <a:cubicBezTo>
                      <a:pt x="50236" y="134366"/>
                      <a:pt x="0" y="104287"/>
                      <a:pt x="0" y="67183"/>
                    </a:cubicBezTo>
                    <a:cubicBezTo>
                      <a:pt x="0" y="30079"/>
                      <a:pt x="50236" y="0"/>
                      <a:pt x="112204" y="0"/>
                    </a:cubicBezTo>
                    <a:cubicBezTo>
                      <a:pt x="174173" y="0"/>
                      <a:pt x="224409" y="30079"/>
                      <a:pt x="224409" y="671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25"/>
              <p:cNvSpPr/>
              <p:nvPr/>
            </p:nvSpPr>
            <p:spPr>
              <a:xfrm>
                <a:off x="3489426" y="3222117"/>
                <a:ext cx="209301" cy="132104"/>
              </a:xfrm>
              <a:custGeom>
                <a:avLst/>
                <a:gdLst/>
                <a:ahLst/>
                <a:cxnLst/>
                <a:rect l="l" t="t" r="r" b="b"/>
                <a:pathLst>
                  <a:path w="306668" h="182213" extrusionOk="0">
                    <a:moveTo>
                      <a:pt x="3172" y="115085"/>
                    </a:moveTo>
                    <a:lnTo>
                      <a:pt x="170685" y="3770"/>
                    </a:lnTo>
                    <a:cubicBezTo>
                      <a:pt x="177302" y="-644"/>
                      <a:pt x="185753" y="-1222"/>
                      <a:pt x="192910" y="2246"/>
                    </a:cubicBezTo>
                    <a:lnTo>
                      <a:pt x="303336" y="55395"/>
                    </a:lnTo>
                    <a:cubicBezTo>
                      <a:pt x="306423" y="57065"/>
                      <a:pt x="307572" y="60920"/>
                      <a:pt x="305902" y="63999"/>
                    </a:cubicBezTo>
                    <a:cubicBezTo>
                      <a:pt x="305444" y="64844"/>
                      <a:pt x="304809" y="65568"/>
                      <a:pt x="304035" y="66127"/>
                    </a:cubicBezTo>
                    <a:lnTo>
                      <a:pt x="133982" y="179157"/>
                    </a:lnTo>
                    <a:cubicBezTo>
                      <a:pt x="128635" y="182719"/>
                      <a:pt x="121809" y="183202"/>
                      <a:pt x="116011" y="180427"/>
                    </a:cubicBezTo>
                    <a:lnTo>
                      <a:pt x="3934" y="126452"/>
                    </a:lnTo>
                    <a:cubicBezTo>
                      <a:pt x="689" y="125118"/>
                      <a:pt x="-854" y="121403"/>
                      <a:pt x="479" y="118158"/>
                    </a:cubicBezTo>
                    <a:cubicBezTo>
                      <a:pt x="1013" y="116869"/>
                      <a:pt x="1959" y="115784"/>
                      <a:pt x="3172" y="1150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25"/>
              <p:cNvSpPr/>
              <p:nvPr/>
            </p:nvSpPr>
            <p:spPr>
              <a:xfrm>
                <a:off x="3511880" y="3250382"/>
                <a:ext cx="165121" cy="92443"/>
              </a:xfrm>
              <a:custGeom>
                <a:avLst/>
                <a:gdLst/>
                <a:ahLst/>
                <a:cxnLst/>
                <a:rect l="l" t="t" r="r" b="b"/>
                <a:pathLst>
                  <a:path w="241935" h="127508" extrusionOk="0">
                    <a:moveTo>
                      <a:pt x="154623" y="60770"/>
                    </a:moveTo>
                    <a:lnTo>
                      <a:pt x="192215" y="79629"/>
                    </a:lnTo>
                    <a:lnTo>
                      <a:pt x="187071" y="83058"/>
                    </a:lnTo>
                    <a:lnTo>
                      <a:pt x="149416" y="64198"/>
                    </a:lnTo>
                    <a:lnTo>
                      <a:pt x="54102" y="127508"/>
                    </a:lnTo>
                    <a:lnTo>
                      <a:pt x="48514" y="124841"/>
                    </a:lnTo>
                    <a:lnTo>
                      <a:pt x="143891" y="61405"/>
                    </a:lnTo>
                    <a:lnTo>
                      <a:pt x="101537" y="40196"/>
                    </a:lnTo>
                    <a:lnTo>
                      <a:pt x="5588" y="104140"/>
                    </a:lnTo>
                    <a:lnTo>
                      <a:pt x="0" y="101410"/>
                    </a:lnTo>
                    <a:lnTo>
                      <a:pt x="96012" y="37402"/>
                    </a:lnTo>
                    <a:lnTo>
                      <a:pt x="57531" y="18161"/>
                    </a:lnTo>
                    <a:lnTo>
                      <a:pt x="62738" y="14732"/>
                    </a:lnTo>
                    <a:lnTo>
                      <a:pt x="149035" y="57976"/>
                    </a:lnTo>
                    <a:lnTo>
                      <a:pt x="236283" y="0"/>
                    </a:lnTo>
                    <a:lnTo>
                      <a:pt x="241935" y="2730"/>
                    </a:lnTo>
                    <a:lnTo>
                      <a:pt x="154623" y="60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25"/>
              <p:cNvSpPr/>
              <p:nvPr/>
            </p:nvSpPr>
            <p:spPr>
              <a:xfrm>
                <a:off x="3643235" y="3262317"/>
                <a:ext cx="243563" cy="166195"/>
              </a:xfrm>
              <a:custGeom>
                <a:avLst/>
                <a:gdLst/>
                <a:ahLst/>
                <a:cxnLst/>
                <a:rect l="l" t="t" r="r" b="b"/>
                <a:pathLst>
                  <a:path w="356869" h="229234" extrusionOk="0">
                    <a:moveTo>
                      <a:pt x="0" y="204724"/>
                    </a:moveTo>
                    <a:lnTo>
                      <a:pt x="308038" y="0"/>
                    </a:lnTo>
                    <a:lnTo>
                      <a:pt x="356870" y="24511"/>
                    </a:lnTo>
                    <a:lnTo>
                      <a:pt x="48832" y="229235"/>
                    </a:lnTo>
                    <a:lnTo>
                      <a:pt x="0" y="204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25"/>
              <p:cNvSpPr/>
              <p:nvPr/>
            </p:nvSpPr>
            <p:spPr>
              <a:xfrm>
                <a:off x="3365135" y="3198770"/>
                <a:ext cx="74023" cy="47833"/>
              </a:xfrm>
              <a:custGeom>
                <a:avLst/>
                <a:gdLst/>
                <a:ahLst/>
                <a:cxnLst/>
                <a:rect l="l" t="t" r="r" b="b"/>
                <a:pathLst>
                  <a:path w="108458" h="65976" extrusionOk="0">
                    <a:moveTo>
                      <a:pt x="0" y="0"/>
                    </a:moveTo>
                    <a:lnTo>
                      <a:pt x="58738" y="65977"/>
                    </a:lnTo>
                    <a:lnTo>
                      <a:pt x="108458" y="11049"/>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25"/>
              <p:cNvSpPr/>
              <p:nvPr/>
            </p:nvSpPr>
            <p:spPr>
              <a:xfrm>
                <a:off x="3365178" y="3184992"/>
                <a:ext cx="73676" cy="18000"/>
              </a:xfrm>
              <a:custGeom>
                <a:avLst/>
                <a:gdLst/>
                <a:ahLst/>
                <a:cxnLst/>
                <a:rect l="l" t="t" r="r" b="b"/>
                <a:pathLst>
                  <a:path w="107950" h="24828" extrusionOk="0">
                    <a:moveTo>
                      <a:pt x="54229" y="0"/>
                    </a:moveTo>
                    <a:lnTo>
                      <a:pt x="0" y="13780"/>
                    </a:lnTo>
                    <a:lnTo>
                      <a:pt x="107950" y="24829"/>
                    </a:lnTo>
                    <a:lnTo>
                      <a:pt x="542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25"/>
              <p:cNvSpPr/>
              <p:nvPr/>
            </p:nvSpPr>
            <p:spPr>
              <a:xfrm>
                <a:off x="3410004" y="3209093"/>
                <a:ext cx="37097" cy="40052"/>
              </a:xfrm>
              <a:custGeom>
                <a:avLst/>
                <a:gdLst/>
                <a:ahLst/>
                <a:cxnLst/>
                <a:rect l="l" t="t" r="r" b="b"/>
                <a:pathLst>
                  <a:path w="54355" h="55244" extrusionOk="0">
                    <a:moveTo>
                      <a:pt x="50038" y="0"/>
                    </a:moveTo>
                    <a:lnTo>
                      <a:pt x="0" y="55245"/>
                    </a:lnTo>
                    <a:lnTo>
                      <a:pt x="54356" y="41148"/>
                    </a:lnTo>
                    <a:lnTo>
                      <a:pt x="5003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25"/>
              <p:cNvSpPr/>
              <p:nvPr/>
            </p:nvSpPr>
            <p:spPr>
              <a:xfrm>
                <a:off x="3717365" y="3141951"/>
                <a:ext cx="470789" cy="325899"/>
              </a:xfrm>
              <a:custGeom>
                <a:avLst/>
                <a:gdLst/>
                <a:ahLst/>
                <a:cxnLst/>
                <a:rect l="l" t="t" r="r" b="b"/>
                <a:pathLst>
                  <a:path w="689800" h="449516" extrusionOk="0">
                    <a:moveTo>
                      <a:pt x="0" y="425069"/>
                    </a:moveTo>
                    <a:lnTo>
                      <a:pt x="640969" y="0"/>
                    </a:lnTo>
                    <a:lnTo>
                      <a:pt x="689801" y="24511"/>
                    </a:lnTo>
                    <a:lnTo>
                      <a:pt x="48832" y="449516"/>
                    </a:lnTo>
                    <a:lnTo>
                      <a:pt x="0" y="4250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25"/>
              <p:cNvSpPr/>
              <p:nvPr/>
            </p:nvSpPr>
            <p:spPr>
              <a:xfrm>
                <a:off x="4050439" y="2772451"/>
                <a:ext cx="131949" cy="78009"/>
              </a:xfrm>
              <a:custGeom>
                <a:avLst/>
                <a:gdLst/>
                <a:ahLst/>
                <a:cxnLst/>
                <a:rect l="l" t="t" r="r" b="b"/>
                <a:pathLst>
                  <a:path w="193332" h="107598" extrusionOk="0">
                    <a:moveTo>
                      <a:pt x="128893" y="28207"/>
                    </a:moveTo>
                    <a:cubicBezTo>
                      <a:pt x="162294" y="46876"/>
                      <a:pt x="183947" y="70688"/>
                      <a:pt x="193091" y="100089"/>
                    </a:cubicBezTo>
                    <a:cubicBezTo>
                      <a:pt x="193911" y="102679"/>
                      <a:pt x="192577" y="105461"/>
                      <a:pt x="190044" y="106439"/>
                    </a:cubicBezTo>
                    <a:cubicBezTo>
                      <a:pt x="187503" y="107721"/>
                      <a:pt x="184557" y="107950"/>
                      <a:pt x="181852" y="107074"/>
                    </a:cubicBezTo>
                    <a:cubicBezTo>
                      <a:pt x="179648" y="106553"/>
                      <a:pt x="177991" y="104737"/>
                      <a:pt x="177661" y="102502"/>
                    </a:cubicBezTo>
                    <a:cubicBezTo>
                      <a:pt x="174169" y="91275"/>
                      <a:pt x="168638" y="80791"/>
                      <a:pt x="161341" y="71577"/>
                    </a:cubicBezTo>
                    <a:cubicBezTo>
                      <a:pt x="152147" y="60033"/>
                      <a:pt x="141047" y="50152"/>
                      <a:pt x="128512" y="42367"/>
                    </a:cubicBezTo>
                    <a:cubicBezTo>
                      <a:pt x="95682" y="21476"/>
                      <a:pt x="55804" y="11125"/>
                      <a:pt x="9196" y="10617"/>
                    </a:cubicBezTo>
                    <a:cubicBezTo>
                      <a:pt x="5322" y="10617"/>
                      <a:pt x="1957" y="10109"/>
                      <a:pt x="560" y="7379"/>
                    </a:cubicBezTo>
                    <a:cubicBezTo>
                      <a:pt x="-837" y="4648"/>
                      <a:pt x="560" y="3378"/>
                      <a:pt x="2782" y="1727"/>
                    </a:cubicBezTo>
                    <a:cubicBezTo>
                      <a:pt x="4687" y="552"/>
                      <a:pt x="6897" y="-44"/>
                      <a:pt x="9132" y="13"/>
                    </a:cubicBezTo>
                    <a:cubicBezTo>
                      <a:pt x="41612" y="-305"/>
                      <a:pt x="73870" y="5423"/>
                      <a:pt x="104255" y="16904"/>
                    </a:cubicBezTo>
                    <a:cubicBezTo>
                      <a:pt x="112751" y="20021"/>
                      <a:pt x="120987" y="23800"/>
                      <a:pt x="128893" y="282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25"/>
              <p:cNvSpPr/>
              <p:nvPr/>
            </p:nvSpPr>
            <p:spPr>
              <a:xfrm>
                <a:off x="3360627" y="3200337"/>
                <a:ext cx="39915" cy="47648"/>
              </a:xfrm>
              <a:custGeom>
                <a:avLst/>
                <a:gdLst/>
                <a:ahLst/>
                <a:cxnLst/>
                <a:rect l="l" t="t" r="r" b="b"/>
                <a:pathLst>
                  <a:path w="58483" h="65722" extrusionOk="0">
                    <a:moveTo>
                      <a:pt x="4699" y="40958"/>
                    </a:moveTo>
                    <a:lnTo>
                      <a:pt x="58483" y="65722"/>
                    </a:lnTo>
                    <a:lnTo>
                      <a:pt x="0" y="0"/>
                    </a:lnTo>
                    <a:lnTo>
                      <a:pt x="4699" y="409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25"/>
              <p:cNvSpPr/>
              <p:nvPr/>
            </p:nvSpPr>
            <p:spPr>
              <a:xfrm>
                <a:off x="4048465" y="2796536"/>
                <a:ext cx="101632" cy="60298"/>
              </a:xfrm>
              <a:custGeom>
                <a:avLst/>
                <a:gdLst/>
                <a:ahLst/>
                <a:cxnLst/>
                <a:rect l="l" t="t" r="r" b="b"/>
                <a:pathLst>
                  <a:path w="148912" h="83169" extrusionOk="0">
                    <a:moveTo>
                      <a:pt x="98828" y="20418"/>
                    </a:moveTo>
                    <a:cubicBezTo>
                      <a:pt x="125561" y="35405"/>
                      <a:pt x="142071" y="53566"/>
                      <a:pt x="148675" y="76108"/>
                    </a:cubicBezTo>
                    <a:cubicBezTo>
                      <a:pt x="149564" y="78966"/>
                      <a:pt x="147913" y="81315"/>
                      <a:pt x="144484" y="82458"/>
                    </a:cubicBezTo>
                    <a:cubicBezTo>
                      <a:pt x="141322" y="83715"/>
                      <a:pt x="137734" y="83290"/>
                      <a:pt x="134959" y="81315"/>
                    </a:cubicBezTo>
                    <a:cubicBezTo>
                      <a:pt x="134038" y="80502"/>
                      <a:pt x="133416" y="79410"/>
                      <a:pt x="133181" y="78204"/>
                    </a:cubicBezTo>
                    <a:cubicBezTo>
                      <a:pt x="128178" y="62621"/>
                      <a:pt x="118297" y="49064"/>
                      <a:pt x="104987" y="39532"/>
                    </a:cubicBezTo>
                    <a:cubicBezTo>
                      <a:pt x="80794" y="22032"/>
                      <a:pt x="51958" y="12088"/>
                      <a:pt x="22120" y="10957"/>
                    </a:cubicBezTo>
                    <a:cubicBezTo>
                      <a:pt x="17357" y="10640"/>
                      <a:pt x="12531" y="10640"/>
                      <a:pt x="7705" y="10449"/>
                    </a:cubicBezTo>
                    <a:cubicBezTo>
                      <a:pt x="2879" y="10259"/>
                      <a:pt x="-296" y="8354"/>
                      <a:pt x="22" y="5369"/>
                    </a:cubicBezTo>
                    <a:cubicBezTo>
                      <a:pt x="339" y="2385"/>
                      <a:pt x="3705" y="99"/>
                      <a:pt x="8975" y="35"/>
                    </a:cubicBezTo>
                    <a:cubicBezTo>
                      <a:pt x="33162" y="-422"/>
                      <a:pt x="57229" y="3578"/>
                      <a:pt x="79968" y="11846"/>
                    </a:cubicBezTo>
                    <a:cubicBezTo>
                      <a:pt x="87080" y="14704"/>
                      <a:pt x="93430" y="18196"/>
                      <a:pt x="98828" y="20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25"/>
              <p:cNvSpPr/>
              <p:nvPr/>
            </p:nvSpPr>
            <p:spPr>
              <a:xfrm>
                <a:off x="4046354" y="2820044"/>
                <a:ext cx="71280" cy="42511"/>
              </a:xfrm>
              <a:custGeom>
                <a:avLst/>
                <a:gdLst/>
                <a:ahLst/>
                <a:cxnLst/>
                <a:rect l="l" t="t" r="r" b="b"/>
                <a:pathLst>
                  <a:path w="104439" h="58636" extrusionOk="0">
                    <a:moveTo>
                      <a:pt x="69345" y="13743"/>
                    </a:moveTo>
                    <a:cubicBezTo>
                      <a:pt x="85410" y="22633"/>
                      <a:pt x="102746" y="36920"/>
                      <a:pt x="104397" y="51843"/>
                    </a:cubicBezTo>
                    <a:cubicBezTo>
                      <a:pt x="105286" y="60479"/>
                      <a:pt x="92205" y="60669"/>
                      <a:pt x="88776" y="53621"/>
                    </a:cubicBezTo>
                    <a:cubicBezTo>
                      <a:pt x="85417" y="45328"/>
                      <a:pt x="80254" y="37892"/>
                      <a:pt x="73663" y="31840"/>
                    </a:cubicBezTo>
                    <a:cubicBezTo>
                      <a:pt x="58550" y="18759"/>
                      <a:pt x="36388" y="11711"/>
                      <a:pt x="11433" y="10631"/>
                    </a:cubicBezTo>
                    <a:cubicBezTo>
                      <a:pt x="6734" y="10631"/>
                      <a:pt x="1082" y="10631"/>
                      <a:pt x="130" y="6504"/>
                    </a:cubicBezTo>
                    <a:cubicBezTo>
                      <a:pt x="-823" y="2376"/>
                      <a:pt x="3622" y="598"/>
                      <a:pt x="8448" y="154"/>
                    </a:cubicBezTo>
                    <a:cubicBezTo>
                      <a:pt x="21834" y="-551"/>
                      <a:pt x="35232" y="1170"/>
                      <a:pt x="48009" y="5234"/>
                    </a:cubicBezTo>
                    <a:cubicBezTo>
                      <a:pt x="55387" y="7355"/>
                      <a:pt x="62531" y="10206"/>
                      <a:pt x="69345" y="137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25"/>
              <p:cNvSpPr/>
              <p:nvPr/>
            </p:nvSpPr>
            <p:spPr>
              <a:xfrm>
                <a:off x="4044169" y="2843884"/>
                <a:ext cx="41483" cy="25447"/>
              </a:xfrm>
              <a:custGeom>
                <a:avLst/>
                <a:gdLst/>
                <a:ahLst/>
                <a:cxnLst/>
                <a:rect l="l" t="t" r="r" b="b"/>
                <a:pathLst>
                  <a:path w="60781" h="35099" extrusionOk="0">
                    <a:moveTo>
                      <a:pt x="42445" y="7942"/>
                    </a:moveTo>
                    <a:cubicBezTo>
                      <a:pt x="50256" y="12197"/>
                      <a:pt x="62384" y="21976"/>
                      <a:pt x="60606" y="29786"/>
                    </a:cubicBezTo>
                    <a:cubicBezTo>
                      <a:pt x="58562" y="34327"/>
                      <a:pt x="53221" y="36346"/>
                      <a:pt x="48681" y="34301"/>
                    </a:cubicBezTo>
                    <a:cubicBezTo>
                      <a:pt x="48675" y="34295"/>
                      <a:pt x="48675" y="34295"/>
                      <a:pt x="48668" y="34295"/>
                    </a:cubicBezTo>
                    <a:cubicBezTo>
                      <a:pt x="44096" y="32517"/>
                      <a:pt x="44033" y="27437"/>
                      <a:pt x="41747" y="24389"/>
                    </a:cubicBezTo>
                    <a:cubicBezTo>
                      <a:pt x="34933" y="16591"/>
                      <a:pt x="25339" y="11778"/>
                      <a:pt x="15013" y="10990"/>
                    </a:cubicBezTo>
                    <a:cubicBezTo>
                      <a:pt x="10505" y="10419"/>
                      <a:pt x="3584" y="10990"/>
                      <a:pt x="980" y="8133"/>
                    </a:cubicBezTo>
                    <a:cubicBezTo>
                      <a:pt x="-2386" y="4132"/>
                      <a:pt x="3520" y="5"/>
                      <a:pt x="9553" y="5"/>
                    </a:cubicBezTo>
                    <a:cubicBezTo>
                      <a:pt x="21008" y="-129"/>
                      <a:pt x="32311" y="2602"/>
                      <a:pt x="42445" y="7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096" name="Google Shape;1096;p25"/>
            <p:cNvPicPr preferRelativeResize="0"/>
            <p:nvPr/>
          </p:nvPicPr>
          <p:blipFill>
            <a:blip r:embed="rId3">
              <a:alphaModFix/>
            </a:blip>
            <a:stretch>
              <a:fillRect/>
            </a:stretch>
          </p:blipFill>
          <p:spPr>
            <a:xfrm>
              <a:off x="8691650" y="1333650"/>
              <a:ext cx="743148" cy="743148"/>
            </a:xfrm>
            <a:prstGeom prst="rect">
              <a:avLst/>
            </a:prstGeom>
            <a:noFill/>
            <a:ln>
              <a:noFill/>
            </a:ln>
          </p:spPr>
        </p:pic>
        <p:sp>
          <p:nvSpPr>
            <p:cNvPr id="1097" name="Google Shape;1097;p25"/>
            <p:cNvSpPr/>
            <p:nvPr/>
          </p:nvSpPr>
          <p:spPr>
            <a:xfrm flipH="1">
              <a:off x="7796250" y="190556"/>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98" name="Google Shape;1098;p25"/>
            <p:cNvSpPr/>
            <p:nvPr/>
          </p:nvSpPr>
          <p:spPr>
            <a:xfrm flipH="1">
              <a:off x="7208275" y="362627"/>
              <a:ext cx="62400" cy="62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099" name="Google Shape;1099;p25"/>
            <p:cNvSpPr/>
            <p:nvPr/>
          </p:nvSpPr>
          <p:spPr>
            <a:xfrm flipH="1">
              <a:off x="8598500" y="1315127"/>
              <a:ext cx="62400" cy="62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100" name="Google Shape;1100;p25"/>
            <p:cNvSpPr/>
            <p:nvPr/>
          </p:nvSpPr>
          <p:spPr>
            <a:xfrm flipH="1">
              <a:off x="8660900" y="2111756"/>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1101" name="Google Shape;1101;p25"/>
          <p:cNvGrpSpPr/>
          <p:nvPr/>
        </p:nvGrpSpPr>
        <p:grpSpPr>
          <a:xfrm>
            <a:off x="-912338" y="2725153"/>
            <a:ext cx="2205313" cy="2553848"/>
            <a:chOff x="-912338" y="125378"/>
            <a:chExt cx="2205313" cy="2553848"/>
          </a:xfrm>
        </p:grpSpPr>
        <p:grpSp>
          <p:nvGrpSpPr>
            <p:cNvPr id="1102" name="Google Shape;1102;p25"/>
            <p:cNvGrpSpPr/>
            <p:nvPr/>
          </p:nvGrpSpPr>
          <p:grpSpPr>
            <a:xfrm>
              <a:off x="-912338" y="1389930"/>
              <a:ext cx="1863902" cy="1190035"/>
              <a:chOff x="3202326" y="2663761"/>
              <a:chExt cx="1364796" cy="871374"/>
            </a:xfrm>
          </p:grpSpPr>
          <p:sp>
            <p:nvSpPr>
              <p:cNvPr id="1103" name="Google Shape;1103;p25"/>
              <p:cNvSpPr/>
              <p:nvPr/>
            </p:nvSpPr>
            <p:spPr>
              <a:xfrm>
                <a:off x="3202326" y="2673362"/>
                <a:ext cx="1364796" cy="861773"/>
              </a:xfrm>
              <a:custGeom>
                <a:avLst/>
                <a:gdLst/>
                <a:ahLst/>
                <a:cxnLst/>
                <a:rect l="l" t="t" r="r" b="b"/>
                <a:pathLst>
                  <a:path w="1999701" h="1188652" extrusionOk="0">
                    <a:moveTo>
                      <a:pt x="19087" y="750736"/>
                    </a:moveTo>
                    <a:lnTo>
                      <a:pt x="1111731" y="24550"/>
                    </a:lnTo>
                    <a:cubicBezTo>
                      <a:pt x="1154943" y="-4165"/>
                      <a:pt x="1210099" y="-7956"/>
                      <a:pt x="1256829" y="14580"/>
                    </a:cubicBezTo>
                    <a:lnTo>
                      <a:pt x="1976983" y="361227"/>
                    </a:lnTo>
                    <a:cubicBezTo>
                      <a:pt x="1997036" y="370987"/>
                      <a:pt x="2005380" y="395161"/>
                      <a:pt x="1995620" y="415214"/>
                    </a:cubicBezTo>
                    <a:cubicBezTo>
                      <a:pt x="1992496" y="421628"/>
                      <a:pt x="1987733" y="427102"/>
                      <a:pt x="1981809" y="431077"/>
                    </a:cubicBezTo>
                    <a:lnTo>
                      <a:pt x="872273" y="1168693"/>
                    </a:lnTo>
                    <a:cubicBezTo>
                      <a:pt x="837469" y="1191940"/>
                      <a:pt x="792987" y="1195102"/>
                      <a:pt x="755242" y="1177011"/>
                    </a:cubicBezTo>
                    <a:lnTo>
                      <a:pt x="24230" y="824840"/>
                    </a:lnTo>
                    <a:cubicBezTo>
                      <a:pt x="2958" y="814617"/>
                      <a:pt x="-5996" y="789077"/>
                      <a:pt x="4228" y="767811"/>
                    </a:cubicBezTo>
                    <a:cubicBezTo>
                      <a:pt x="7555" y="760883"/>
                      <a:pt x="12692" y="754990"/>
                      <a:pt x="19087" y="75073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25"/>
              <p:cNvSpPr/>
              <p:nvPr/>
            </p:nvSpPr>
            <p:spPr>
              <a:xfrm>
                <a:off x="3203976" y="2663951"/>
                <a:ext cx="1361069" cy="859081"/>
              </a:xfrm>
              <a:custGeom>
                <a:avLst/>
                <a:gdLst/>
                <a:ahLst/>
                <a:cxnLst/>
                <a:rect l="l" t="t" r="r" b="b"/>
                <a:pathLst>
                  <a:path w="1994241" h="1184939" extrusionOk="0">
                    <a:moveTo>
                      <a:pt x="19019" y="748401"/>
                    </a:moveTo>
                    <a:lnTo>
                      <a:pt x="1108553" y="24500"/>
                    </a:lnTo>
                    <a:cubicBezTo>
                      <a:pt x="1151644" y="-4151"/>
                      <a:pt x="1206654" y="-7936"/>
                      <a:pt x="1253269" y="14531"/>
                    </a:cubicBezTo>
                    <a:lnTo>
                      <a:pt x="1971391" y="360034"/>
                    </a:lnTo>
                    <a:cubicBezTo>
                      <a:pt x="1991437" y="369655"/>
                      <a:pt x="1999889" y="393702"/>
                      <a:pt x="1990269" y="413749"/>
                    </a:cubicBezTo>
                    <a:cubicBezTo>
                      <a:pt x="1987126" y="420296"/>
                      <a:pt x="1982268" y="425871"/>
                      <a:pt x="1976217" y="429884"/>
                    </a:cubicBezTo>
                    <a:lnTo>
                      <a:pt x="869793" y="1165151"/>
                    </a:lnTo>
                    <a:cubicBezTo>
                      <a:pt x="835052" y="1188284"/>
                      <a:pt x="790672" y="1191351"/>
                      <a:pt x="753080" y="1173215"/>
                    </a:cubicBezTo>
                    <a:lnTo>
                      <a:pt x="24099" y="822251"/>
                    </a:lnTo>
                    <a:cubicBezTo>
                      <a:pt x="2903" y="812021"/>
                      <a:pt x="-5980" y="786551"/>
                      <a:pt x="4243" y="765361"/>
                    </a:cubicBezTo>
                    <a:cubicBezTo>
                      <a:pt x="7564" y="758484"/>
                      <a:pt x="12663" y="752629"/>
                      <a:pt x="19019" y="748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25"/>
              <p:cNvSpPr/>
              <p:nvPr/>
            </p:nvSpPr>
            <p:spPr>
              <a:xfrm>
                <a:off x="3472560" y="2769333"/>
                <a:ext cx="709195" cy="725183"/>
              </a:xfrm>
              <a:custGeom>
                <a:avLst/>
                <a:gdLst/>
                <a:ahLst/>
                <a:cxnLst/>
                <a:rect l="l" t="t" r="r" b="b"/>
                <a:pathLst>
                  <a:path w="1039114" h="1000252" extrusionOk="0">
                    <a:moveTo>
                      <a:pt x="1039114" y="645922"/>
                    </a:moveTo>
                    <a:lnTo>
                      <a:pt x="505968" y="1000252"/>
                    </a:lnTo>
                    <a:lnTo>
                      <a:pt x="0" y="354330"/>
                    </a:lnTo>
                    <a:lnTo>
                      <a:pt x="533146" y="0"/>
                    </a:lnTo>
                    <a:lnTo>
                      <a:pt x="1039114" y="645922"/>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25"/>
              <p:cNvSpPr/>
              <p:nvPr/>
            </p:nvSpPr>
            <p:spPr>
              <a:xfrm>
                <a:off x="4000451" y="2663761"/>
                <a:ext cx="450116" cy="462029"/>
              </a:xfrm>
              <a:custGeom>
                <a:avLst/>
                <a:gdLst/>
                <a:ahLst/>
                <a:cxnLst/>
                <a:rect l="l" t="t" r="r" b="b"/>
                <a:pathLst>
                  <a:path w="659511" h="637282" extrusionOk="0">
                    <a:moveTo>
                      <a:pt x="659511" y="529841"/>
                    </a:moveTo>
                    <a:lnTo>
                      <a:pt x="497840" y="637283"/>
                    </a:lnTo>
                    <a:lnTo>
                      <a:pt x="0" y="1839"/>
                    </a:lnTo>
                    <a:cubicBezTo>
                      <a:pt x="29489" y="-2886"/>
                      <a:pt x="59722" y="1546"/>
                      <a:pt x="86614" y="14539"/>
                    </a:cubicBezTo>
                    <a:lnTo>
                      <a:pt x="358140" y="145349"/>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25"/>
              <p:cNvSpPr/>
              <p:nvPr/>
            </p:nvSpPr>
            <p:spPr>
              <a:xfrm rot="-277449">
                <a:off x="4279629" y="2917180"/>
                <a:ext cx="153096" cy="97647"/>
              </a:xfrm>
              <a:custGeom>
                <a:avLst/>
                <a:gdLst/>
                <a:ahLst/>
                <a:cxnLst/>
                <a:rect l="l" t="t" r="r" b="b"/>
                <a:pathLst>
                  <a:path w="224409" h="134366" extrusionOk="0">
                    <a:moveTo>
                      <a:pt x="224409" y="67183"/>
                    </a:moveTo>
                    <a:cubicBezTo>
                      <a:pt x="224409" y="104287"/>
                      <a:pt x="174173" y="134366"/>
                      <a:pt x="112204" y="134366"/>
                    </a:cubicBezTo>
                    <a:cubicBezTo>
                      <a:pt x="50236" y="134366"/>
                      <a:pt x="0" y="104287"/>
                      <a:pt x="0" y="67183"/>
                    </a:cubicBezTo>
                    <a:cubicBezTo>
                      <a:pt x="0" y="30079"/>
                      <a:pt x="50236" y="0"/>
                      <a:pt x="112204" y="0"/>
                    </a:cubicBezTo>
                    <a:cubicBezTo>
                      <a:pt x="174173" y="0"/>
                      <a:pt x="224409" y="30079"/>
                      <a:pt x="224409" y="671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25"/>
              <p:cNvSpPr/>
              <p:nvPr/>
            </p:nvSpPr>
            <p:spPr>
              <a:xfrm>
                <a:off x="3489426" y="3222117"/>
                <a:ext cx="209301" cy="132104"/>
              </a:xfrm>
              <a:custGeom>
                <a:avLst/>
                <a:gdLst/>
                <a:ahLst/>
                <a:cxnLst/>
                <a:rect l="l" t="t" r="r" b="b"/>
                <a:pathLst>
                  <a:path w="306668" h="182213" extrusionOk="0">
                    <a:moveTo>
                      <a:pt x="3172" y="115085"/>
                    </a:moveTo>
                    <a:lnTo>
                      <a:pt x="170685" y="3770"/>
                    </a:lnTo>
                    <a:cubicBezTo>
                      <a:pt x="177302" y="-644"/>
                      <a:pt x="185753" y="-1222"/>
                      <a:pt x="192910" y="2246"/>
                    </a:cubicBezTo>
                    <a:lnTo>
                      <a:pt x="303336" y="55395"/>
                    </a:lnTo>
                    <a:cubicBezTo>
                      <a:pt x="306423" y="57065"/>
                      <a:pt x="307572" y="60920"/>
                      <a:pt x="305902" y="63999"/>
                    </a:cubicBezTo>
                    <a:cubicBezTo>
                      <a:pt x="305444" y="64844"/>
                      <a:pt x="304809" y="65568"/>
                      <a:pt x="304035" y="66127"/>
                    </a:cubicBezTo>
                    <a:lnTo>
                      <a:pt x="133982" y="179157"/>
                    </a:lnTo>
                    <a:cubicBezTo>
                      <a:pt x="128635" y="182719"/>
                      <a:pt x="121809" y="183202"/>
                      <a:pt x="116011" y="180427"/>
                    </a:cubicBezTo>
                    <a:lnTo>
                      <a:pt x="3934" y="126452"/>
                    </a:lnTo>
                    <a:cubicBezTo>
                      <a:pt x="689" y="125118"/>
                      <a:pt x="-854" y="121403"/>
                      <a:pt x="479" y="118158"/>
                    </a:cubicBezTo>
                    <a:cubicBezTo>
                      <a:pt x="1013" y="116869"/>
                      <a:pt x="1959" y="115784"/>
                      <a:pt x="3172" y="11508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25"/>
              <p:cNvSpPr/>
              <p:nvPr/>
            </p:nvSpPr>
            <p:spPr>
              <a:xfrm>
                <a:off x="3511880" y="3250382"/>
                <a:ext cx="165121" cy="92443"/>
              </a:xfrm>
              <a:custGeom>
                <a:avLst/>
                <a:gdLst/>
                <a:ahLst/>
                <a:cxnLst/>
                <a:rect l="l" t="t" r="r" b="b"/>
                <a:pathLst>
                  <a:path w="241935" h="127508" extrusionOk="0">
                    <a:moveTo>
                      <a:pt x="154623" y="60770"/>
                    </a:moveTo>
                    <a:lnTo>
                      <a:pt x="192215" y="79629"/>
                    </a:lnTo>
                    <a:lnTo>
                      <a:pt x="187071" y="83058"/>
                    </a:lnTo>
                    <a:lnTo>
                      <a:pt x="149416" y="64198"/>
                    </a:lnTo>
                    <a:lnTo>
                      <a:pt x="54102" y="127508"/>
                    </a:lnTo>
                    <a:lnTo>
                      <a:pt x="48514" y="124841"/>
                    </a:lnTo>
                    <a:lnTo>
                      <a:pt x="143891" y="61405"/>
                    </a:lnTo>
                    <a:lnTo>
                      <a:pt x="101537" y="40196"/>
                    </a:lnTo>
                    <a:lnTo>
                      <a:pt x="5588" y="104140"/>
                    </a:lnTo>
                    <a:lnTo>
                      <a:pt x="0" y="101410"/>
                    </a:lnTo>
                    <a:lnTo>
                      <a:pt x="96012" y="37402"/>
                    </a:lnTo>
                    <a:lnTo>
                      <a:pt x="57531" y="18161"/>
                    </a:lnTo>
                    <a:lnTo>
                      <a:pt x="62738" y="14732"/>
                    </a:lnTo>
                    <a:lnTo>
                      <a:pt x="149035" y="57976"/>
                    </a:lnTo>
                    <a:lnTo>
                      <a:pt x="236283" y="0"/>
                    </a:lnTo>
                    <a:lnTo>
                      <a:pt x="241935" y="2730"/>
                    </a:lnTo>
                    <a:lnTo>
                      <a:pt x="154623" y="60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25"/>
              <p:cNvSpPr/>
              <p:nvPr/>
            </p:nvSpPr>
            <p:spPr>
              <a:xfrm>
                <a:off x="3643235" y="3262317"/>
                <a:ext cx="243563" cy="166195"/>
              </a:xfrm>
              <a:custGeom>
                <a:avLst/>
                <a:gdLst/>
                <a:ahLst/>
                <a:cxnLst/>
                <a:rect l="l" t="t" r="r" b="b"/>
                <a:pathLst>
                  <a:path w="356869" h="229234" extrusionOk="0">
                    <a:moveTo>
                      <a:pt x="0" y="204724"/>
                    </a:moveTo>
                    <a:lnTo>
                      <a:pt x="308038" y="0"/>
                    </a:lnTo>
                    <a:lnTo>
                      <a:pt x="356870" y="24511"/>
                    </a:lnTo>
                    <a:lnTo>
                      <a:pt x="48832" y="229235"/>
                    </a:lnTo>
                    <a:lnTo>
                      <a:pt x="0" y="204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25"/>
              <p:cNvSpPr/>
              <p:nvPr/>
            </p:nvSpPr>
            <p:spPr>
              <a:xfrm>
                <a:off x="3365135" y="3198770"/>
                <a:ext cx="74023" cy="47833"/>
              </a:xfrm>
              <a:custGeom>
                <a:avLst/>
                <a:gdLst/>
                <a:ahLst/>
                <a:cxnLst/>
                <a:rect l="l" t="t" r="r" b="b"/>
                <a:pathLst>
                  <a:path w="108458" h="65976" extrusionOk="0">
                    <a:moveTo>
                      <a:pt x="0" y="0"/>
                    </a:moveTo>
                    <a:lnTo>
                      <a:pt x="58738" y="65977"/>
                    </a:lnTo>
                    <a:lnTo>
                      <a:pt x="108458" y="11049"/>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25"/>
              <p:cNvSpPr/>
              <p:nvPr/>
            </p:nvSpPr>
            <p:spPr>
              <a:xfrm>
                <a:off x="3365178" y="3184992"/>
                <a:ext cx="73676" cy="18000"/>
              </a:xfrm>
              <a:custGeom>
                <a:avLst/>
                <a:gdLst/>
                <a:ahLst/>
                <a:cxnLst/>
                <a:rect l="l" t="t" r="r" b="b"/>
                <a:pathLst>
                  <a:path w="107950" h="24828" extrusionOk="0">
                    <a:moveTo>
                      <a:pt x="54229" y="0"/>
                    </a:moveTo>
                    <a:lnTo>
                      <a:pt x="0" y="13780"/>
                    </a:lnTo>
                    <a:lnTo>
                      <a:pt x="107950" y="24829"/>
                    </a:lnTo>
                    <a:lnTo>
                      <a:pt x="542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25"/>
              <p:cNvSpPr/>
              <p:nvPr/>
            </p:nvSpPr>
            <p:spPr>
              <a:xfrm>
                <a:off x="3410004" y="3209093"/>
                <a:ext cx="37097" cy="40052"/>
              </a:xfrm>
              <a:custGeom>
                <a:avLst/>
                <a:gdLst/>
                <a:ahLst/>
                <a:cxnLst/>
                <a:rect l="l" t="t" r="r" b="b"/>
                <a:pathLst>
                  <a:path w="54355" h="55244" extrusionOk="0">
                    <a:moveTo>
                      <a:pt x="50038" y="0"/>
                    </a:moveTo>
                    <a:lnTo>
                      <a:pt x="0" y="55245"/>
                    </a:lnTo>
                    <a:lnTo>
                      <a:pt x="54356" y="41148"/>
                    </a:lnTo>
                    <a:lnTo>
                      <a:pt x="5003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25"/>
              <p:cNvSpPr/>
              <p:nvPr/>
            </p:nvSpPr>
            <p:spPr>
              <a:xfrm>
                <a:off x="3717365" y="3141951"/>
                <a:ext cx="470789" cy="325899"/>
              </a:xfrm>
              <a:custGeom>
                <a:avLst/>
                <a:gdLst/>
                <a:ahLst/>
                <a:cxnLst/>
                <a:rect l="l" t="t" r="r" b="b"/>
                <a:pathLst>
                  <a:path w="689800" h="449516" extrusionOk="0">
                    <a:moveTo>
                      <a:pt x="0" y="425069"/>
                    </a:moveTo>
                    <a:lnTo>
                      <a:pt x="640969" y="0"/>
                    </a:lnTo>
                    <a:lnTo>
                      <a:pt x="689801" y="24511"/>
                    </a:lnTo>
                    <a:lnTo>
                      <a:pt x="48832" y="449516"/>
                    </a:lnTo>
                    <a:lnTo>
                      <a:pt x="0" y="4250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25"/>
              <p:cNvSpPr/>
              <p:nvPr/>
            </p:nvSpPr>
            <p:spPr>
              <a:xfrm>
                <a:off x="4050439" y="2772451"/>
                <a:ext cx="131949" cy="78009"/>
              </a:xfrm>
              <a:custGeom>
                <a:avLst/>
                <a:gdLst/>
                <a:ahLst/>
                <a:cxnLst/>
                <a:rect l="l" t="t" r="r" b="b"/>
                <a:pathLst>
                  <a:path w="193332" h="107598" extrusionOk="0">
                    <a:moveTo>
                      <a:pt x="128893" y="28207"/>
                    </a:moveTo>
                    <a:cubicBezTo>
                      <a:pt x="162294" y="46876"/>
                      <a:pt x="183947" y="70688"/>
                      <a:pt x="193091" y="100089"/>
                    </a:cubicBezTo>
                    <a:cubicBezTo>
                      <a:pt x="193911" y="102679"/>
                      <a:pt x="192577" y="105461"/>
                      <a:pt x="190044" y="106439"/>
                    </a:cubicBezTo>
                    <a:cubicBezTo>
                      <a:pt x="187503" y="107721"/>
                      <a:pt x="184557" y="107950"/>
                      <a:pt x="181852" y="107074"/>
                    </a:cubicBezTo>
                    <a:cubicBezTo>
                      <a:pt x="179648" y="106553"/>
                      <a:pt x="177991" y="104737"/>
                      <a:pt x="177661" y="102502"/>
                    </a:cubicBezTo>
                    <a:cubicBezTo>
                      <a:pt x="174169" y="91275"/>
                      <a:pt x="168638" y="80791"/>
                      <a:pt x="161341" y="71577"/>
                    </a:cubicBezTo>
                    <a:cubicBezTo>
                      <a:pt x="152147" y="60033"/>
                      <a:pt x="141047" y="50152"/>
                      <a:pt x="128512" y="42367"/>
                    </a:cubicBezTo>
                    <a:cubicBezTo>
                      <a:pt x="95682" y="21476"/>
                      <a:pt x="55804" y="11125"/>
                      <a:pt x="9196" y="10617"/>
                    </a:cubicBezTo>
                    <a:cubicBezTo>
                      <a:pt x="5322" y="10617"/>
                      <a:pt x="1957" y="10109"/>
                      <a:pt x="560" y="7379"/>
                    </a:cubicBezTo>
                    <a:cubicBezTo>
                      <a:pt x="-837" y="4648"/>
                      <a:pt x="560" y="3378"/>
                      <a:pt x="2782" y="1727"/>
                    </a:cubicBezTo>
                    <a:cubicBezTo>
                      <a:pt x="4687" y="552"/>
                      <a:pt x="6897" y="-44"/>
                      <a:pt x="9132" y="13"/>
                    </a:cubicBezTo>
                    <a:cubicBezTo>
                      <a:pt x="41612" y="-305"/>
                      <a:pt x="73870" y="5423"/>
                      <a:pt x="104255" y="16904"/>
                    </a:cubicBezTo>
                    <a:cubicBezTo>
                      <a:pt x="112751" y="20021"/>
                      <a:pt x="120987" y="23800"/>
                      <a:pt x="128893" y="282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25"/>
              <p:cNvSpPr/>
              <p:nvPr/>
            </p:nvSpPr>
            <p:spPr>
              <a:xfrm>
                <a:off x="3360627" y="3200337"/>
                <a:ext cx="39915" cy="47648"/>
              </a:xfrm>
              <a:custGeom>
                <a:avLst/>
                <a:gdLst/>
                <a:ahLst/>
                <a:cxnLst/>
                <a:rect l="l" t="t" r="r" b="b"/>
                <a:pathLst>
                  <a:path w="58483" h="65722" extrusionOk="0">
                    <a:moveTo>
                      <a:pt x="4699" y="40958"/>
                    </a:moveTo>
                    <a:lnTo>
                      <a:pt x="58483" y="65722"/>
                    </a:lnTo>
                    <a:lnTo>
                      <a:pt x="0" y="0"/>
                    </a:lnTo>
                    <a:lnTo>
                      <a:pt x="4699" y="409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25"/>
              <p:cNvSpPr/>
              <p:nvPr/>
            </p:nvSpPr>
            <p:spPr>
              <a:xfrm>
                <a:off x="4048465" y="2796536"/>
                <a:ext cx="101632" cy="60298"/>
              </a:xfrm>
              <a:custGeom>
                <a:avLst/>
                <a:gdLst/>
                <a:ahLst/>
                <a:cxnLst/>
                <a:rect l="l" t="t" r="r" b="b"/>
                <a:pathLst>
                  <a:path w="148912" h="83169" extrusionOk="0">
                    <a:moveTo>
                      <a:pt x="98828" y="20418"/>
                    </a:moveTo>
                    <a:cubicBezTo>
                      <a:pt x="125561" y="35405"/>
                      <a:pt x="142071" y="53566"/>
                      <a:pt x="148675" y="76108"/>
                    </a:cubicBezTo>
                    <a:cubicBezTo>
                      <a:pt x="149564" y="78966"/>
                      <a:pt x="147913" y="81315"/>
                      <a:pt x="144484" y="82458"/>
                    </a:cubicBezTo>
                    <a:cubicBezTo>
                      <a:pt x="141322" y="83715"/>
                      <a:pt x="137734" y="83290"/>
                      <a:pt x="134959" y="81315"/>
                    </a:cubicBezTo>
                    <a:cubicBezTo>
                      <a:pt x="134038" y="80502"/>
                      <a:pt x="133416" y="79410"/>
                      <a:pt x="133181" y="78204"/>
                    </a:cubicBezTo>
                    <a:cubicBezTo>
                      <a:pt x="128178" y="62621"/>
                      <a:pt x="118297" y="49064"/>
                      <a:pt x="104987" y="39532"/>
                    </a:cubicBezTo>
                    <a:cubicBezTo>
                      <a:pt x="80794" y="22032"/>
                      <a:pt x="51958" y="12088"/>
                      <a:pt x="22120" y="10957"/>
                    </a:cubicBezTo>
                    <a:cubicBezTo>
                      <a:pt x="17357" y="10640"/>
                      <a:pt x="12531" y="10640"/>
                      <a:pt x="7705" y="10449"/>
                    </a:cubicBezTo>
                    <a:cubicBezTo>
                      <a:pt x="2879" y="10259"/>
                      <a:pt x="-296" y="8354"/>
                      <a:pt x="22" y="5369"/>
                    </a:cubicBezTo>
                    <a:cubicBezTo>
                      <a:pt x="339" y="2385"/>
                      <a:pt x="3705" y="99"/>
                      <a:pt x="8975" y="35"/>
                    </a:cubicBezTo>
                    <a:cubicBezTo>
                      <a:pt x="33162" y="-422"/>
                      <a:pt x="57229" y="3578"/>
                      <a:pt x="79968" y="11846"/>
                    </a:cubicBezTo>
                    <a:cubicBezTo>
                      <a:pt x="87080" y="14704"/>
                      <a:pt x="93430" y="18196"/>
                      <a:pt x="98828" y="20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25"/>
              <p:cNvSpPr/>
              <p:nvPr/>
            </p:nvSpPr>
            <p:spPr>
              <a:xfrm>
                <a:off x="4046354" y="2820044"/>
                <a:ext cx="71280" cy="42511"/>
              </a:xfrm>
              <a:custGeom>
                <a:avLst/>
                <a:gdLst/>
                <a:ahLst/>
                <a:cxnLst/>
                <a:rect l="l" t="t" r="r" b="b"/>
                <a:pathLst>
                  <a:path w="104439" h="58636" extrusionOk="0">
                    <a:moveTo>
                      <a:pt x="69345" y="13743"/>
                    </a:moveTo>
                    <a:cubicBezTo>
                      <a:pt x="85410" y="22633"/>
                      <a:pt x="102746" y="36920"/>
                      <a:pt x="104397" y="51843"/>
                    </a:cubicBezTo>
                    <a:cubicBezTo>
                      <a:pt x="105286" y="60479"/>
                      <a:pt x="92205" y="60669"/>
                      <a:pt x="88776" y="53621"/>
                    </a:cubicBezTo>
                    <a:cubicBezTo>
                      <a:pt x="85417" y="45328"/>
                      <a:pt x="80254" y="37892"/>
                      <a:pt x="73663" y="31840"/>
                    </a:cubicBezTo>
                    <a:cubicBezTo>
                      <a:pt x="58550" y="18759"/>
                      <a:pt x="36388" y="11711"/>
                      <a:pt x="11433" y="10631"/>
                    </a:cubicBezTo>
                    <a:cubicBezTo>
                      <a:pt x="6734" y="10631"/>
                      <a:pt x="1082" y="10631"/>
                      <a:pt x="130" y="6504"/>
                    </a:cubicBezTo>
                    <a:cubicBezTo>
                      <a:pt x="-823" y="2376"/>
                      <a:pt x="3622" y="598"/>
                      <a:pt x="8448" y="154"/>
                    </a:cubicBezTo>
                    <a:cubicBezTo>
                      <a:pt x="21834" y="-551"/>
                      <a:pt x="35232" y="1170"/>
                      <a:pt x="48009" y="5234"/>
                    </a:cubicBezTo>
                    <a:cubicBezTo>
                      <a:pt x="55387" y="7355"/>
                      <a:pt x="62531" y="10206"/>
                      <a:pt x="69345" y="137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25"/>
              <p:cNvSpPr/>
              <p:nvPr/>
            </p:nvSpPr>
            <p:spPr>
              <a:xfrm>
                <a:off x="4044169" y="2843884"/>
                <a:ext cx="41483" cy="25447"/>
              </a:xfrm>
              <a:custGeom>
                <a:avLst/>
                <a:gdLst/>
                <a:ahLst/>
                <a:cxnLst/>
                <a:rect l="l" t="t" r="r" b="b"/>
                <a:pathLst>
                  <a:path w="60781" h="35099" extrusionOk="0">
                    <a:moveTo>
                      <a:pt x="42445" y="7942"/>
                    </a:moveTo>
                    <a:cubicBezTo>
                      <a:pt x="50256" y="12197"/>
                      <a:pt x="62384" y="21976"/>
                      <a:pt x="60606" y="29786"/>
                    </a:cubicBezTo>
                    <a:cubicBezTo>
                      <a:pt x="58562" y="34327"/>
                      <a:pt x="53221" y="36346"/>
                      <a:pt x="48681" y="34301"/>
                    </a:cubicBezTo>
                    <a:cubicBezTo>
                      <a:pt x="48675" y="34295"/>
                      <a:pt x="48675" y="34295"/>
                      <a:pt x="48668" y="34295"/>
                    </a:cubicBezTo>
                    <a:cubicBezTo>
                      <a:pt x="44096" y="32517"/>
                      <a:pt x="44033" y="27437"/>
                      <a:pt x="41747" y="24389"/>
                    </a:cubicBezTo>
                    <a:cubicBezTo>
                      <a:pt x="34933" y="16591"/>
                      <a:pt x="25339" y="11778"/>
                      <a:pt x="15013" y="10990"/>
                    </a:cubicBezTo>
                    <a:cubicBezTo>
                      <a:pt x="10505" y="10419"/>
                      <a:pt x="3584" y="10990"/>
                      <a:pt x="980" y="8133"/>
                    </a:cubicBezTo>
                    <a:cubicBezTo>
                      <a:pt x="-2386" y="4132"/>
                      <a:pt x="3520" y="5"/>
                      <a:pt x="9553" y="5"/>
                    </a:cubicBezTo>
                    <a:cubicBezTo>
                      <a:pt x="21008" y="-129"/>
                      <a:pt x="32311" y="2602"/>
                      <a:pt x="42445" y="7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120" name="Google Shape;1120;p25"/>
            <p:cNvPicPr preferRelativeResize="0"/>
            <p:nvPr/>
          </p:nvPicPr>
          <p:blipFill>
            <a:blip r:embed="rId3">
              <a:alphaModFix/>
            </a:blip>
            <a:stretch>
              <a:fillRect/>
            </a:stretch>
          </p:blipFill>
          <p:spPr>
            <a:xfrm>
              <a:off x="-361462" y="213613"/>
              <a:ext cx="1236925" cy="1236925"/>
            </a:xfrm>
            <a:prstGeom prst="rect">
              <a:avLst/>
            </a:prstGeom>
            <a:noFill/>
            <a:ln>
              <a:noFill/>
            </a:ln>
          </p:spPr>
        </p:pic>
        <p:sp>
          <p:nvSpPr>
            <p:cNvPr id="1121" name="Google Shape;1121;p25"/>
            <p:cNvSpPr/>
            <p:nvPr/>
          </p:nvSpPr>
          <p:spPr>
            <a:xfrm flipH="1">
              <a:off x="719988" y="125378"/>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122" name="Google Shape;1122;p25"/>
            <p:cNvSpPr/>
            <p:nvPr/>
          </p:nvSpPr>
          <p:spPr>
            <a:xfrm flipH="1">
              <a:off x="1190675" y="371531"/>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123" name="Google Shape;1123;p25"/>
            <p:cNvSpPr/>
            <p:nvPr/>
          </p:nvSpPr>
          <p:spPr>
            <a:xfrm flipH="1">
              <a:off x="547300" y="1166951"/>
              <a:ext cx="84000" cy="84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124" name="Google Shape;1124;p25"/>
            <p:cNvSpPr/>
            <p:nvPr/>
          </p:nvSpPr>
          <p:spPr>
            <a:xfrm flipH="1">
              <a:off x="499800" y="2616527"/>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hasCustomPrompt="1"/>
          </p:nvPr>
        </p:nvSpPr>
        <p:spPr>
          <a:xfrm>
            <a:off x="4566450" y="1587450"/>
            <a:ext cx="1099200" cy="9081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14" name="Google Shape;14;p3"/>
          <p:cNvPicPr preferRelativeResize="0"/>
          <p:nvPr/>
        </p:nvPicPr>
        <p:blipFill>
          <a:blip r:embed="rId2">
            <a:alphaModFix amt="70000"/>
          </a:blip>
          <a:stretch>
            <a:fillRect/>
          </a:stretch>
        </p:blipFill>
        <p:spPr>
          <a:xfrm>
            <a:off x="0" y="-16800"/>
            <a:ext cx="9173873" cy="5160300"/>
          </a:xfrm>
          <a:prstGeom prst="rect">
            <a:avLst/>
          </a:prstGeom>
          <a:noFill/>
          <a:ln>
            <a:noFill/>
          </a:ln>
        </p:spPr>
      </p:pic>
      <p:sp>
        <p:nvSpPr>
          <p:cNvPr id="15" name="Google Shape;15;p3"/>
          <p:cNvSpPr txBox="1">
            <a:spLocks noGrp="1"/>
          </p:cNvSpPr>
          <p:nvPr>
            <p:ph type="title" idx="2"/>
          </p:nvPr>
        </p:nvSpPr>
        <p:spPr>
          <a:xfrm>
            <a:off x="4566450" y="2647950"/>
            <a:ext cx="3764100" cy="9081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6"/>
        <p:cNvGrpSpPr/>
        <p:nvPr/>
      </p:nvGrpSpPr>
      <p:grpSpPr>
        <a:xfrm>
          <a:off x="0" y="0"/>
          <a:ext cx="0" cy="0"/>
          <a:chOff x="0" y="0"/>
          <a:chExt cx="0" cy="0"/>
        </a:xfrm>
      </p:grpSpPr>
      <p:pic>
        <p:nvPicPr>
          <p:cNvPr id="107" name="Google Shape;107;p5"/>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108" name="Google Shape;108;p5"/>
          <p:cNvSpPr txBox="1">
            <a:spLocks noGrp="1"/>
          </p:cNvSpPr>
          <p:nvPr>
            <p:ph type="subTitle" idx="1"/>
          </p:nvPr>
        </p:nvSpPr>
        <p:spPr>
          <a:xfrm>
            <a:off x="1231563" y="1619225"/>
            <a:ext cx="3162600" cy="5160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09" name="Google Shape;109;p5"/>
          <p:cNvSpPr txBox="1">
            <a:spLocks noGrp="1"/>
          </p:cNvSpPr>
          <p:nvPr>
            <p:ph type="subTitle" idx="2"/>
          </p:nvPr>
        </p:nvSpPr>
        <p:spPr>
          <a:xfrm>
            <a:off x="4749837" y="1619225"/>
            <a:ext cx="3162600" cy="51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0" name="Google Shape;110;p5"/>
          <p:cNvSpPr txBox="1">
            <a:spLocks noGrp="1"/>
          </p:cNvSpPr>
          <p:nvPr>
            <p:ph type="subTitle" idx="3"/>
          </p:nvPr>
        </p:nvSpPr>
        <p:spPr>
          <a:xfrm>
            <a:off x="1231550" y="2139200"/>
            <a:ext cx="3162600" cy="15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5"/>
          <p:cNvSpPr txBox="1">
            <a:spLocks noGrp="1"/>
          </p:cNvSpPr>
          <p:nvPr>
            <p:ph type="subTitle" idx="4"/>
          </p:nvPr>
        </p:nvSpPr>
        <p:spPr>
          <a:xfrm>
            <a:off x="4749825" y="2139200"/>
            <a:ext cx="3162600" cy="15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13" name="Google Shape;113;p5"/>
          <p:cNvGrpSpPr/>
          <p:nvPr/>
        </p:nvGrpSpPr>
        <p:grpSpPr>
          <a:xfrm>
            <a:off x="1622038" y="4142849"/>
            <a:ext cx="6145677" cy="1608288"/>
            <a:chOff x="1649563" y="4142849"/>
            <a:chExt cx="6145677" cy="1608288"/>
          </a:xfrm>
        </p:grpSpPr>
        <p:pic>
          <p:nvPicPr>
            <p:cNvPr id="114" name="Google Shape;114;p5"/>
            <p:cNvPicPr preferRelativeResize="0"/>
            <p:nvPr/>
          </p:nvPicPr>
          <p:blipFill>
            <a:blip r:embed="rId3">
              <a:alphaModFix/>
            </a:blip>
            <a:stretch>
              <a:fillRect/>
            </a:stretch>
          </p:blipFill>
          <p:spPr>
            <a:xfrm>
              <a:off x="5877994" y="4373701"/>
              <a:ext cx="821002" cy="821002"/>
            </a:xfrm>
            <a:prstGeom prst="rect">
              <a:avLst/>
            </a:prstGeom>
            <a:noFill/>
            <a:ln>
              <a:noFill/>
            </a:ln>
          </p:spPr>
        </p:pic>
        <p:grpSp>
          <p:nvGrpSpPr>
            <p:cNvPr id="115" name="Google Shape;115;p5"/>
            <p:cNvGrpSpPr/>
            <p:nvPr/>
          </p:nvGrpSpPr>
          <p:grpSpPr>
            <a:xfrm>
              <a:off x="3980863" y="4725710"/>
              <a:ext cx="545556" cy="469010"/>
              <a:chOff x="7294854" y="3864515"/>
              <a:chExt cx="366810" cy="315343"/>
            </a:xfrm>
          </p:grpSpPr>
          <p:sp>
            <p:nvSpPr>
              <p:cNvPr id="116" name="Google Shape;116;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 name="Google Shape;121;p5"/>
            <p:cNvGrpSpPr/>
            <p:nvPr/>
          </p:nvGrpSpPr>
          <p:grpSpPr>
            <a:xfrm>
              <a:off x="4589882" y="4142849"/>
              <a:ext cx="545556" cy="1051871"/>
              <a:chOff x="8113829" y="3472623"/>
              <a:chExt cx="366810" cy="707235"/>
            </a:xfrm>
          </p:grpSpPr>
          <p:grpSp>
            <p:nvGrpSpPr>
              <p:cNvPr id="122" name="Google Shape;122;p5"/>
              <p:cNvGrpSpPr/>
              <p:nvPr/>
            </p:nvGrpSpPr>
            <p:grpSpPr>
              <a:xfrm>
                <a:off x="8113829" y="3864515"/>
                <a:ext cx="366810" cy="315343"/>
                <a:chOff x="7294854" y="3864515"/>
                <a:chExt cx="366810" cy="315343"/>
              </a:xfrm>
            </p:grpSpPr>
            <p:sp>
              <p:nvSpPr>
                <p:cNvPr id="123" name="Google Shape;123;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 name="Google Shape;128;p5"/>
              <p:cNvGrpSpPr/>
              <p:nvPr/>
            </p:nvGrpSpPr>
            <p:grpSpPr>
              <a:xfrm>
                <a:off x="8113829" y="3799200"/>
                <a:ext cx="366810" cy="315343"/>
                <a:chOff x="7294854" y="3864515"/>
                <a:chExt cx="366810" cy="315343"/>
              </a:xfrm>
            </p:grpSpPr>
            <p:sp>
              <p:nvSpPr>
                <p:cNvPr id="129" name="Google Shape;129;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5"/>
              <p:cNvGrpSpPr/>
              <p:nvPr/>
            </p:nvGrpSpPr>
            <p:grpSpPr>
              <a:xfrm>
                <a:off x="8113829" y="3733884"/>
                <a:ext cx="366810" cy="315343"/>
                <a:chOff x="7294854" y="3864515"/>
                <a:chExt cx="366810" cy="315343"/>
              </a:xfrm>
            </p:grpSpPr>
            <p:sp>
              <p:nvSpPr>
                <p:cNvPr id="135" name="Google Shape;135;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 name="Google Shape;140;p5"/>
              <p:cNvGrpSpPr/>
              <p:nvPr/>
            </p:nvGrpSpPr>
            <p:grpSpPr>
              <a:xfrm>
                <a:off x="8113829" y="3668569"/>
                <a:ext cx="366810" cy="315343"/>
                <a:chOff x="7294854" y="3864515"/>
                <a:chExt cx="366810" cy="315343"/>
              </a:xfrm>
            </p:grpSpPr>
            <p:sp>
              <p:nvSpPr>
                <p:cNvPr id="141" name="Google Shape;141;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 name="Google Shape;146;p5"/>
              <p:cNvGrpSpPr/>
              <p:nvPr/>
            </p:nvGrpSpPr>
            <p:grpSpPr>
              <a:xfrm>
                <a:off x="8113829" y="3603254"/>
                <a:ext cx="366810" cy="315343"/>
                <a:chOff x="7294854" y="3864515"/>
                <a:chExt cx="366810" cy="315343"/>
              </a:xfrm>
            </p:grpSpPr>
            <p:sp>
              <p:nvSpPr>
                <p:cNvPr id="147" name="Google Shape;147;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 name="Google Shape;152;p5"/>
              <p:cNvGrpSpPr/>
              <p:nvPr/>
            </p:nvGrpSpPr>
            <p:grpSpPr>
              <a:xfrm>
                <a:off x="8113829" y="3537938"/>
                <a:ext cx="366810" cy="315343"/>
                <a:chOff x="7294854" y="3864515"/>
                <a:chExt cx="366810" cy="315343"/>
              </a:xfrm>
            </p:grpSpPr>
            <p:sp>
              <p:nvSpPr>
                <p:cNvPr id="153" name="Google Shape;153;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 name="Google Shape;158;p5"/>
              <p:cNvGrpSpPr/>
              <p:nvPr/>
            </p:nvGrpSpPr>
            <p:grpSpPr>
              <a:xfrm>
                <a:off x="8113829" y="3472623"/>
                <a:ext cx="366810" cy="315343"/>
                <a:chOff x="7294854" y="3864515"/>
                <a:chExt cx="366810" cy="315343"/>
              </a:xfrm>
            </p:grpSpPr>
            <p:sp>
              <p:nvSpPr>
                <p:cNvPr id="159" name="Google Shape;159;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4" name="Google Shape;164;p5"/>
            <p:cNvGrpSpPr/>
            <p:nvPr/>
          </p:nvGrpSpPr>
          <p:grpSpPr>
            <a:xfrm>
              <a:off x="3371808" y="4531423"/>
              <a:ext cx="545556" cy="663297"/>
              <a:chOff x="7704342" y="3733884"/>
              <a:chExt cx="366810" cy="445974"/>
            </a:xfrm>
          </p:grpSpPr>
          <p:grpSp>
            <p:nvGrpSpPr>
              <p:cNvPr id="165" name="Google Shape;165;p5"/>
              <p:cNvGrpSpPr/>
              <p:nvPr/>
            </p:nvGrpSpPr>
            <p:grpSpPr>
              <a:xfrm>
                <a:off x="7704342" y="3864515"/>
                <a:ext cx="366810" cy="315343"/>
                <a:chOff x="7294854" y="3864515"/>
                <a:chExt cx="366810" cy="315343"/>
              </a:xfrm>
            </p:grpSpPr>
            <p:sp>
              <p:nvSpPr>
                <p:cNvPr id="166" name="Google Shape;166;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 name="Google Shape;171;p5"/>
              <p:cNvGrpSpPr/>
              <p:nvPr/>
            </p:nvGrpSpPr>
            <p:grpSpPr>
              <a:xfrm>
                <a:off x="7704342" y="3799200"/>
                <a:ext cx="366810" cy="315343"/>
                <a:chOff x="7294854" y="3864515"/>
                <a:chExt cx="366810" cy="315343"/>
              </a:xfrm>
            </p:grpSpPr>
            <p:sp>
              <p:nvSpPr>
                <p:cNvPr id="172" name="Google Shape;172;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 name="Google Shape;177;p5"/>
              <p:cNvGrpSpPr/>
              <p:nvPr/>
            </p:nvGrpSpPr>
            <p:grpSpPr>
              <a:xfrm>
                <a:off x="7704342" y="3733884"/>
                <a:ext cx="366810" cy="315343"/>
                <a:chOff x="7294854" y="3864515"/>
                <a:chExt cx="366810" cy="315343"/>
              </a:xfrm>
            </p:grpSpPr>
            <p:sp>
              <p:nvSpPr>
                <p:cNvPr id="178" name="Google Shape;178;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3" name="Google Shape;183;p5"/>
            <p:cNvGrpSpPr/>
            <p:nvPr/>
          </p:nvGrpSpPr>
          <p:grpSpPr>
            <a:xfrm>
              <a:off x="5198936" y="4531423"/>
              <a:ext cx="545556" cy="663297"/>
              <a:chOff x="7704342" y="3733884"/>
              <a:chExt cx="366810" cy="445974"/>
            </a:xfrm>
          </p:grpSpPr>
          <p:grpSp>
            <p:nvGrpSpPr>
              <p:cNvPr id="184" name="Google Shape;184;p5"/>
              <p:cNvGrpSpPr/>
              <p:nvPr/>
            </p:nvGrpSpPr>
            <p:grpSpPr>
              <a:xfrm>
                <a:off x="7704342" y="3864515"/>
                <a:ext cx="366810" cy="315343"/>
                <a:chOff x="7294854" y="3864515"/>
                <a:chExt cx="366810" cy="315343"/>
              </a:xfrm>
            </p:grpSpPr>
            <p:sp>
              <p:nvSpPr>
                <p:cNvPr id="185" name="Google Shape;185;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 name="Google Shape;190;p5"/>
              <p:cNvGrpSpPr/>
              <p:nvPr/>
            </p:nvGrpSpPr>
            <p:grpSpPr>
              <a:xfrm>
                <a:off x="7704342" y="3799200"/>
                <a:ext cx="366810" cy="315343"/>
                <a:chOff x="7294854" y="3864515"/>
                <a:chExt cx="366810" cy="315343"/>
              </a:xfrm>
            </p:grpSpPr>
            <p:sp>
              <p:nvSpPr>
                <p:cNvPr id="191" name="Google Shape;191;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 name="Google Shape;196;p5"/>
              <p:cNvGrpSpPr/>
              <p:nvPr/>
            </p:nvGrpSpPr>
            <p:grpSpPr>
              <a:xfrm>
                <a:off x="7704342" y="3733884"/>
                <a:ext cx="366810" cy="315343"/>
                <a:chOff x="7294854" y="3864515"/>
                <a:chExt cx="366810" cy="315343"/>
              </a:xfrm>
            </p:grpSpPr>
            <p:sp>
              <p:nvSpPr>
                <p:cNvPr id="197" name="Google Shape;197;p5"/>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02" name="Google Shape;202;p5"/>
            <p:cNvPicPr preferRelativeResize="0"/>
            <p:nvPr/>
          </p:nvPicPr>
          <p:blipFill>
            <a:blip r:embed="rId3">
              <a:alphaModFix/>
            </a:blip>
            <a:stretch>
              <a:fillRect/>
            </a:stretch>
          </p:blipFill>
          <p:spPr>
            <a:xfrm>
              <a:off x="2052328" y="4699263"/>
              <a:ext cx="1051843" cy="1051873"/>
            </a:xfrm>
            <a:prstGeom prst="rect">
              <a:avLst/>
            </a:prstGeom>
            <a:noFill/>
            <a:ln>
              <a:noFill/>
            </a:ln>
          </p:spPr>
        </p:pic>
        <p:sp>
          <p:nvSpPr>
            <p:cNvPr id="203" name="Google Shape;203;p5"/>
            <p:cNvSpPr/>
            <p:nvPr/>
          </p:nvSpPr>
          <p:spPr>
            <a:xfrm flipH="1">
              <a:off x="7156138" y="4645367"/>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04" name="Google Shape;204;p5"/>
            <p:cNvSpPr/>
            <p:nvPr/>
          </p:nvSpPr>
          <p:spPr>
            <a:xfrm flipH="1">
              <a:off x="6638413" y="4877417"/>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05" name="Google Shape;205;p5"/>
            <p:cNvSpPr/>
            <p:nvPr/>
          </p:nvSpPr>
          <p:spPr>
            <a:xfrm flipH="1">
              <a:off x="1999638" y="4544342"/>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06" name="Google Shape;206;p5"/>
            <p:cNvSpPr/>
            <p:nvPr/>
          </p:nvSpPr>
          <p:spPr>
            <a:xfrm flipH="1">
              <a:off x="2997188" y="4760804"/>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07" name="Google Shape;207;p5"/>
            <p:cNvSpPr/>
            <p:nvPr/>
          </p:nvSpPr>
          <p:spPr>
            <a:xfrm flipH="1">
              <a:off x="1649563" y="4928867"/>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pic>
          <p:nvPicPr>
            <p:cNvPr id="208" name="Google Shape;208;p5"/>
            <p:cNvPicPr preferRelativeResize="0"/>
            <p:nvPr/>
          </p:nvPicPr>
          <p:blipFill>
            <a:blip r:embed="rId3">
              <a:alphaModFix/>
            </a:blip>
            <a:stretch>
              <a:fillRect/>
            </a:stretch>
          </p:blipFill>
          <p:spPr>
            <a:xfrm>
              <a:off x="7279256" y="4787452"/>
              <a:ext cx="515983" cy="515999"/>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2"/>
        <p:cNvGrpSpPr/>
        <p:nvPr/>
      </p:nvGrpSpPr>
      <p:grpSpPr>
        <a:xfrm>
          <a:off x="0" y="0"/>
          <a:ext cx="0" cy="0"/>
          <a:chOff x="0" y="0"/>
          <a:chExt cx="0" cy="0"/>
        </a:xfrm>
      </p:grpSpPr>
      <p:pic>
        <p:nvPicPr>
          <p:cNvPr id="263" name="Google Shape;263;p7"/>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264" name="Google Shape;264;p7"/>
          <p:cNvSpPr txBox="1">
            <a:spLocks noGrp="1"/>
          </p:cNvSpPr>
          <p:nvPr>
            <p:ph type="title"/>
          </p:nvPr>
        </p:nvSpPr>
        <p:spPr>
          <a:xfrm>
            <a:off x="720000" y="565325"/>
            <a:ext cx="41643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2900"/>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65" name="Google Shape;265;p7"/>
          <p:cNvSpPr txBox="1">
            <a:spLocks noGrp="1"/>
          </p:cNvSpPr>
          <p:nvPr>
            <p:ph type="body" idx="1"/>
          </p:nvPr>
        </p:nvSpPr>
        <p:spPr>
          <a:xfrm>
            <a:off x="720000" y="1286875"/>
            <a:ext cx="4164300" cy="2664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266" name="Google Shape;266;p7"/>
          <p:cNvSpPr>
            <a:spLocks noGrp="1"/>
          </p:cNvSpPr>
          <p:nvPr>
            <p:ph type="pic" idx="2"/>
          </p:nvPr>
        </p:nvSpPr>
        <p:spPr>
          <a:xfrm>
            <a:off x="5478600" y="778050"/>
            <a:ext cx="3093900" cy="3587400"/>
          </a:xfrm>
          <a:prstGeom prst="roundRect">
            <a:avLst>
              <a:gd name="adj" fmla="val 16667"/>
            </a:avLst>
          </a:prstGeom>
          <a:noFill/>
          <a:ln>
            <a:noFill/>
          </a:ln>
        </p:spPr>
      </p:sp>
      <p:grpSp>
        <p:nvGrpSpPr>
          <p:cNvPr id="267" name="Google Shape;267;p7"/>
          <p:cNvGrpSpPr/>
          <p:nvPr/>
        </p:nvGrpSpPr>
        <p:grpSpPr>
          <a:xfrm>
            <a:off x="1677840" y="4513909"/>
            <a:ext cx="2525619" cy="1401110"/>
            <a:chOff x="1980275" y="4563188"/>
            <a:chExt cx="2299362" cy="1275591"/>
          </a:xfrm>
        </p:grpSpPr>
        <p:pic>
          <p:nvPicPr>
            <p:cNvPr id="268" name="Google Shape;268;p7"/>
            <p:cNvPicPr preferRelativeResize="0"/>
            <p:nvPr/>
          </p:nvPicPr>
          <p:blipFill>
            <a:blip r:embed="rId3">
              <a:alphaModFix/>
            </a:blip>
            <a:stretch>
              <a:fillRect/>
            </a:stretch>
          </p:blipFill>
          <p:spPr>
            <a:xfrm>
              <a:off x="2001949" y="4695519"/>
              <a:ext cx="1143224" cy="1143260"/>
            </a:xfrm>
            <a:prstGeom prst="rect">
              <a:avLst/>
            </a:prstGeom>
            <a:noFill/>
            <a:ln>
              <a:noFill/>
            </a:ln>
          </p:spPr>
        </p:pic>
        <p:pic>
          <p:nvPicPr>
            <p:cNvPr id="269" name="Google Shape;269;p7"/>
            <p:cNvPicPr preferRelativeResize="0"/>
            <p:nvPr/>
          </p:nvPicPr>
          <p:blipFill>
            <a:blip r:embed="rId3">
              <a:alphaModFix/>
            </a:blip>
            <a:stretch>
              <a:fillRect/>
            </a:stretch>
          </p:blipFill>
          <p:spPr>
            <a:xfrm>
              <a:off x="3703637" y="4594525"/>
              <a:ext cx="576000" cy="576000"/>
            </a:xfrm>
            <a:prstGeom prst="rect">
              <a:avLst/>
            </a:prstGeom>
            <a:noFill/>
            <a:ln>
              <a:noFill/>
            </a:ln>
          </p:spPr>
        </p:pic>
        <p:grpSp>
          <p:nvGrpSpPr>
            <p:cNvPr id="270" name="Google Shape;270;p7"/>
            <p:cNvGrpSpPr/>
            <p:nvPr/>
          </p:nvGrpSpPr>
          <p:grpSpPr>
            <a:xfrm flipH="1">
              <a:off x="1980275" y="4563188"/>
              <a:ext cx="1737750" cy="484963"/>
              <a:chOff x="6642450" y="940213"/>
              <a:chExt cx="1737750" cy="484963"/>
            </a:xfrm>
          </p:grpSpPr>
          <p:sp>
            <p:nvSpPr>
              <p:cNvPr id="271" name="Google Shape;271;p7"/>
              <p:cNvSpPr/>
              <p:nvPr/>
            </p:nvSpPr>
            <p:spPr>
              <a:xfrm>
                <a:off x="7330600" y="1133375"/>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72" name="Google Shape;272;p7"/>
              <p:cNvSpPr/>
              <p:nvPr/>
            </p:nvSpPr>
            <p:spPr>
              <a:xfrm>
                <a:off x="8317500" y="1362475"/>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273" name="Google Shape;273;p7"/>
              <p:cNvSpPr/>
              <p:nvPr/>
            </p:nvSpPr>
            <p:spPr>
              <a:xfrm>
                <a:off x="6642450" y="940213"/>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
          <p:nvSpPr>
            <p:cNvPr id="274" name="Google Shape;274;p7"/>
            <p:cNvSpPr/>
            <p:nvPr/>
          </p:nvSpPr>
          <p:spPr>
            <a:xfrm flipH="1">
              <a:off x="3422850" y="4956875"/>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5"/>
        <p:cNvGrpSpPr/>
        <p:nvPr/>
      </p:nvGrpSpPr>
      <p:grpSpPr>
        <a:xfrm>
          <a:off x="0" y="0"/>
          <a:ext cx="0" cy="0"/>
          <a:chOff x="0" y="0"/>
          <a:chExt cx="0" cy="0"/>
        </a:xfrm>
      </p:grpSpPr>
      <p:pic>
        <p:nvPicPr>
          <p:cNvPr id="276" name="Google Shape;276;p8"/>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277" name="Google Shape;27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278" name="Google Shape;278;p8"/>
          <p:cNvGrpSpPr/>
          <p:nvPr/>
        </p:nvGrpSpPr>
        <p:grpSpPr>
          <a:xfrm>
            <a:off x="7374525" y="-11995"/>
            <a:ext cx="1865169" cy="2258972"/>
            <a:chOff x="7143250" y="-43550"/>
            <a:chExt cx="2136261" cy="2587300"/>
          </a:xfrm>
        </p:grpSpPr>
        <p:grpSp>
          <p:nvGrpSpPr>
            <p:cNvPr id="279" name="Google Shape;279;p8"/>
            <p:cNvGrpSpPr/>
            <p:nvPr/>
          </p:nvGrpSpPr>
          <p:grpSpPr>
            <a:xfrm>
              <a:off x="8537784" y="222025"/>
              <a:ext cx="741727" cy="1115257"/>
              <a:chOff x="2407190" y="3340529"/>
              <a:chExt cx="652756" cy="981481"/>
            </a:xfrm>
          </p:grpSpPr>
          <p:sp>
            <p:nvSpPr>
              <p:cNvPr id="280" name="Google Shape;280;p8"/>
              <p:cNvSpPr/>
              <p:nvPr/>
            </p:nvSpPr>
            <p:spPr>
              <a:xfrm>
                <a:off x="2417777" y="3350160"/>
                <a:ext cx="140721" cy="30200"/>
              </a:xfrm>
              <a:custGeom>
                <a:avLst/>
                <a:gdLst/>
                <a:ahLst/>
                <a:cxnLst/>
                <a:rect l="l" t="t" r="r" b="b"/>
                <a:pathLst>
                  <a:path w="206184" h="41655" extrusionOk="0">
                    <a:moveTo>
                      <a:pt x="200216" y="30734"/>
                    </a:moveTo>
                    <a:cubicBezTo>
                      <a:pt x="197612" y="31051"/>
                      <a:pt x="194945" y="31242"/>
                      <a:pt x="192215" y="31432"/>
                    </a:cubicBezTo>
                    <a:cubicBezTo>
                      <a:pt x="189484" y="31623"/>
                      <a:pt x="187579" y="31432"/>
                      <a:pt x="185229" y="31432"/>
                    </a:cubicBezTo>
                    <a:cubicBezTo>
                      <a:pt x="182880" y="31432"/>
                      <a:pt x="178879" y="31432"/>
                      <a:pt x="175895" y="31051"/>
                    </a:cubicBezTo>
                    <a:cubicBezTo>
                      <a:pt x="172910" y="30670"/>
                      <a:pt x="170879" y="30607"/>
                      <a:pt x="168338" y="30353"/>
                    </a:cubicBezTo>
                    <a:lnTo>
                      <a:pt x="163703" y="29845"/>
                    </a:lnTo>
                    <a:cubicBezTo>
                      <a:pt x="160465" y="29400"/>
                      <a:pt x="157353" y="28765"/>
                      <a:pt x="153924" y="28130"/>
                    </a:cubicBezTo>
                    <a:cubicBezTo>
                      <a:pt x="152971" y="28130"/>
                      <a:pt x="151956" y="28130"/>
                      <a:pt x="151003" y="27559"/>
                    </a:cubicBezTo>
                    <a:cubicBezTo>
                      <a:pt x="146558" y="26607"/>
                      <a:pt x="142049" y="25463"/>
                      <a:pt x="137541" y="24193"/>
                    </a:cubicBezTo>
                    <a:lnTo>
                      <a:pt x="134176" y="23114"/>
                    </a:lnTo>
                    <a:cubicBezTo>
                      <a:pt x="130429" y="21971"/>
                      <a:pt x="126682" y="20701"/>
                      <a:pt x="122809" y="19304"/>
                    </a:cubicBezTo>
                    <a:lnTo>
                      <a:pt x="115507" y="16573"/>
                    </a:lnTo>
                    <a:lnTo>
                      <a:pt x="112840" y="15494"/>
                    </a:lnTo>
                    <a:cubicBezTo>
                      <a:pt x="109157" y="13970"/>
                      <a:pt x="105410" y="12319"/>
                      <a:pt x="101727" y="10541"/>
                    </a:cubicBezTo>
                    <a:cubicBezTo>
                      <a:pt x="98044" y="8763"/>
                      <a:pt x="92583" y="6223"/>
                      <a:pt x="88011" y="3746"/>
                    </a:cubicBezTo>
                    <a:lnTo>
                      <a:pt x="85598" y="2540"/>
                    </a:lnTo>
                    <a:lnTo>
                      <a:pt x="84265" y="2032"/>
                    </a:lnTo>
                    <a:lnTo>
                      <a:pt x="83249" y="1588"/>
                    </a:lnTo>
                    <a:lnTo>
                      <a:pt x="82613" y="1588"/>
                    </a:lnTo>
                    <a:lnTo>
                      <a:pt x="79946" y="698"/>
                    </a:lnTo>
                    <a:lnTo>
                      <a:pt x="79946" y="698"/>
                    </a:lnTo>
                    <a:lnTo>
                      <a:pt x="79502" y="698"/>
                    </a:lnTo>
                    <a:lnTo>
                      <a:pt x="77788" y="317"/>
                    </a:lnTo>
                    <a:lnTo>
                      <a:pt x="76137" y="0"/>
                    </a:lnTo>
                    <a:lnTo>
                      <a:pt x="75565" y="0"/>
                    </a:lnTo>
                    <a:lnTo>
                      <a:pt x="73406" y="0"/>
                    </a:lnTo>
                    <a:lnTo>
                      <a:pt x="71247" y="0"/>
                    </a:lnTo>
                    <a:lnTo>
                      <a:pt x="69152" y="0"/>
                    </a:lnTo>
                    <a:lnTo>
                      <a:pt x="68643" y="0"/>
                    </a:lnTo>
                    <a:lnTo>
                      <a:pt x="0" y="11049"/>
                    </a:lnTo>
                    <a:cubicBezTo>
                      <a:pt x="1143" y="10954"/>
                      <a:pt x="2286" y="10954"/>
                      <a:pt x="3429" y="11049"/>
                    </a:cubicBezTo>
                    <a:cubicBezTo>
                      <a:pt x="4655" y="10954"/>
                      <a:pt x="5886" y="10954"/>
                      <a:pt x="7112" y="11049"/>
                    </a:cubicBezTo>
                    <a:lnTo>
                      <a:pt x="7493" y="11049"/>
                    </a:lnTo>
                    <a:lnTo>
                      <a:pt x="10859" y="11747"/>
                    </a:lnTo>
                    <a:lnTo>
                      <a:pt x="11367" y="11747"/>
                    </a:lnTo>
                    <a:cubicBezTo>
                      <a:pt x="12510" y="12128"/>
                      <a:pt x="13716" y="12509"/>
                      <a:pt x="14923" y="13017"/>
                    </a:cubicBezTo>
                    <a:lnTo>
                      <a:pt x="15938" y="13462"/>
                    </a:lnTo>
                    <a:cubicBezTo>
                      <a:pt x="17209" y="13970"/>
                      <a:pt x="18415" y="14541"/>
                      <a:pt x="19685" y="15176"/>
                    </a:cubicBezTo>
                    <a:cubicBezTo>
                      <a:pt x="24257" y="17653"/>
                      <a:pt x="28829" y="19875"/>
                      <a:pt x="33401" y="21971"/>
                    </a:cubicBezTo>
                    <a:lnTo>
                      <a:pt x="34099" y="22352"/>
                    </a:lnTo>
                    <a:cubicBezTo>
                      <a:pt x="37592" y="24003"/>
                      <a:pt x="41021" y="25463"/>
                      <a:pt x="44513" y="26924"/>
                    </a:cubicBezTo>
                    <a:lnTo>
                      <a:pt x="47181" y="28003"/>
                    </a:lnTo>
                    <a:lnTo>
                      <a:pt x="52324" y="30035"/>
                    </a:lnTo>
                    <a:lnTo>
                      <a:pt x="54483" y="30734"/>
                    </a:lnTo>
                    <a:cubicBezTo>
                      <a:pt x="58357" y="32131"/>
                      <a:pt x="62103" y="33401"/>
                      <a:pt x="65913" y="34544"/>
                    </a:cubicBezTo>
                    <a:lnTo>
                      <a:pt x="68453" y="35433"/>
                    </a:lnTo>
                    <a:lnTo>
                      <a:pt x="69215" y="35433"/>
                    </a:lnTo>
                    <a:cubicBezTo>
                      <a:pt x="73724" y="36703"/>
                      <a:pt x="78232" y="37846"/>
                      <a:pt x="82677" y="38798"/>
                    </a:cubicBezTo>
                    <a:lnTo>
                      <a:pt x="82995" y="38798"/>
                    </a:lnTo>
                    <a:lnTo>
                      <a:pt x="85598" y="39243"/>
                    </a:lnTo>
                    <a:cubicBezTo>
                      <a:pt x="88900" y="39878"/>
                      <a:pt x="91948" y="40513"/>
                      <a:pt x="95377" y="40957"/>
                    </a:cubicBezTo>
                    <a:cubicBezTo>
                      <a:pt x="95739" y="40925"/>
                      <a:pt x="96095" y="40925"/>
                      <a:pt x="96457" y="40957"/>
                    </a:cubicBezTo>
                    <a:lnTo>
                      <a:pt x="100076" y="40957"/>
                    </a:lnTo>
                    <a:cubicBezTo>
                      <a:pt x="102553" y="40957"/>
                      <a:pt x="105093" y="41529"/>
                      <a:pt x="107569" y="41656"/>
                    </a:cubicBezTo>
                    <a:lnTo>
                      <a:pt x="109220" y="41656"/>
                    </a:lnTo>
                    <a:lnTo>
                      <a:pt x="116904" y="41656"/>
                    </a:lnTo>
                    <a:lnTo>
                      <a:pt x="121729" y="41656"/>
                    </a:lnTo>
                    <a:lnTo>
                      <a:pt x="123888" y="41656"/>
                    </a:lnTo>
                    <a:cubicBezTo>
                      <a:pt x="126619" y="41656"/>
                      <a:pt x="129286" y="41275"/>
                      <a:pt x="131890" y="40957"/>
                    </a:cubicBezTo>
                    <a:lnTo>
                      <a:pt x="134493" y="40957"/>
                    </a:lnTo>
                    <a:lnTo>
                      <a:pt x="137541" y="40449"/>
                    </a:lnTo>
                    <a:lnTo>
                      <a:pt x="206185" y="29400"/>
                    </a:lnTo>
                    <a:cubicBezTo>
                      <a:pt x="204026" y="30353"/>
                      <a:pt x="202121" y="30543"/>
                      <a:pt x="200216" y="307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1" name="Google Shape;281;p8"/>
              <p:cNvGrpSpPr/>
              <p:nvPr/>
            </p:nvGrpSpPr>
            <p:grpSpPr>
              <a:xfrm>
                <a:off x="2563091" y="3340529"/>
                <a:ext cx="60692" cy="11244"/>
                <a:chOff x="3735006" y="4164012"/>
                <a:chExt cx="88900" cy="15494"/>
              </a:xfrm>
            </p:grpSpPr>
            <p:sp>
              <p:nvSpPr>
                <p:cNvPr id="282" name="Google Shape;282;p8"/>
                <p:cNvSpPr/>
                <p:nvPr/>
              </p:nvSpPr>
              <p:spPr>
                <a:xfrm>
                  <a:off x="3735006" y="4164266"/>
                  <a:ext cx="69151" cy="11049"/>
                </a:xfrm>
                <a:custGeom>
                  <a:avLst/>
                  <a:gdLst/>
                  <a:ahLst/>
                  <a:cxnLst/>
                  <a:rect l="l" t="t" r="r" b="b"/>
                  <a:pathLst>
                    <a:path w="69151" h="11049" extrusionOk="0">
                      <a:moveTo>
                        <a:pt x="254" y="11049"/>
                      </a:moveTo>
                      <a:lnTo>
                        <a:pt x="68643" y="0"/>
                      </a:lnTo>
                      <a:lnTo>
                        <a:pt x="69152" y="0"/>
                      </a:lnTo>
                      <a:lnTo>
                        <a:pt x="508" y="11049"/>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3735768" y="4164203"/>
                  <a:ext cx="70802" cy="11048"/>
                </a:xfrm>
                <a:custGeom>
                  <a:avLst/>
                  <a:gdLst/>
                  <a:ahLst/>
                  <a:cxnLst/>
                  <a:rect l="l" t="t" r="r" b="b"/>
                  <a:pathLst>
                    <a:path w="70802" h="11048" extrusionOk="0">
                      <a:moveTo>
                        <a:pt x="0" y="11049"/>
                      </a:moveTo>
                      <a:lnTo>
                        <a:pt x="68643" y="0"/>
                      </a:lnTo>
                      <a:lnTo>
                        <a:pt x="70803" y="0"/>
                      </a:lnTo>
                      <a:lnTo>
                        <a:pt x="2159" y="11049"/>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3737927" y="4164012"/>
                  <a:ext cx="70738" cy="11112"/>
                </a:xfrm>
                <a:custGeom>
                  <a:avLst/>
                  <a:gdLst/>
                  <a:ahLst/>
                  <a:cxnLst/>
                  <a:rect l="l" t="t" r="r" b="b"/>
                  <a:pathLst>
                    <a:path w="70738" h="11112" extrusionOk="0">
                      <a:moveTo>
                        <a:pt x="0" y="11049"/>
                      </a:moveTo>
                      <a:lnTo>
                        <a:pt x="68644" y="0"/>
                      </a:lnTo>
                      <a:lnTo>
                        <a:pt x="70739" y="0"/>
                      </a:lnTo>
                      <a:lnTo>
                        <a:pt x="2223" y="11113"/>
                      </a:lnTo>
                      <a:lnTo>
                        <a:pt x="127" y="11113"/>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3740150" y="4164028"/>
                  <a:ext cx="70802" cy="11096"/>
                </a:xfrm>
                <a:custGeom>
                  <a:avLst/>
                  <a:gdLst/>
                  <a:ahLst/>
                  <a:cxnLst/>
                  <a:rect l="l" t="t" r="r" b="b"/>
                  <a:pathLst>
                    <a:path w="70802" h="11096" extrusionOk="0">
                      <a:moveTo>
                        <a:pt x="0" y="11097"/>
                      </a:moveTo>
                      <a:lnTo>
                        <a:pt x="68643" y="48"/>
                      </a:lnTo>
                      <a:cubicBezTo>
                        <a:pt x="69361" y="-16"/>
                        <a:pt x="70085" y="-16"/>
                        <a:pt x="70802" y="48"/>
                      </a:cubicBezTo>
                      <a:lnTo>
                        <a:pt x="2159" y="11097"/>
                      </a:lnTo>
                      <a:cubicBezTo>
                        <a:pt x="1441" y="11033"/>
                        <a:pt x="718" y="11033"/>
                        <a:pt x="0" y="11097"/>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3742182" y="4164266"/>
                  <a:ext cx="70929" cy="11430"/>
                </a:xfrm>
                <a:custGeom>
                  <a:avLst/>
                  <a:gdLst/>
                  <a:ahLst/>
                  <a:cxnLst/>
                  <a:rect l="l" t="t" r="r" b="b"/>
                  <a:pathLst>
                    <a:path w="70929" h="11430" extrusionOk="0">
                      <a:moveTo>
                        <a:pt x="0" y="11049"/>
                      </a:moveTo>
                      <a:lnTo>
                        <a:pt x="68643" y="0"/>
                      </a:lnTo>
                      <a:lnTo>
                        <a:pt x="70929" y="381"/>
                      </a:lnTo>
                      <a:lnTo>
                        <a:pt x="2286" y="11430"/>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8"/>
                <p:cNvSpPr/>
                <p:nvPr/>
              </p:nvSpPr>
              <p:spPr>
                <a:xfrm>
                  <a:off x="3744467" y="4164647"/>
                  <a:ext cx="71120" cy="11684"/>
                </a:xfrm>
                <a:custGeom>
                  <a:avLst/>
                  <a:gdLst/>
                  <a:ahLst/>
                  <a:cxnLst/>
                  <a:rect l="l" t="t" r="r" b="b"/>
                  <a:pathLst>
                    <a:path w="71120" h="11684" extrusionOk="0">
                      <a:moveTo>
                        <a:pt x="0" y="11049"/>
                      </a:moveTo>
                      <a:lnTo>
                        <a:pt x="68644" y="0"/>
                      </a:lnTo>
                      <a:lnTo>
                        <a:pt x="71120" y="635"/>
                      </a:lnTo>
                      <a:lnTo>
                        <a:pt x="2477" y="11684"/>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8"/>
                <p:cNvSpPr/>
                <p:nvPr/>
              </p:nvSpPr>
              <p:spPr>
                <a:xfrm>
                  <a:off x="3746944" y="4165600"/>
                  <a:ext cx="71310" cy="11938"/>
                </a:xfrm>
                <a:custGeom>
                  <a:avLst/>
                  <a:gdLst/>
                  <a:ahLst/>
                  <a:cxnLst/>
                  <a:rect l="l" t="t" r="r" b="b"/>
                  <a:pathLst>
                    <a:path w="71310" h="11938" extrusionOk="0">
                      <a:moveTo>
                        <a:pt x="0" y="10732"/>
                      </a:moveTo>
                      <a:lnTo>
                        <a:pt x="68643" y="0"/>
                      </a:lnTo>
                      <a:lnTo>
                        <a:pt x="71310" y="889"/>
                      </a:lnTo>
                      <a:lnTo>
                        <a:pt x="2667" y="11938"/>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a:off x="3749611" y="4166171"/>
                  <a:ext cx="71564" cy="12128"/>
                </a:xfrm>
                <a:custGeom>
                  <a:avLst/>
                  <a:gdLst/>
                  <a:ahLst/>
                  <a:cxnLst/>
                  <a:rect l="l" t="t" r="r" b="b"/>
                  <a:pathLst>
                    <a:path w="71564" h="12128" extrusionOk="0">
                      <a:moveTo>
                        <a:pt x="0" y="11049"/>
                      </a:moveTo>
                      <a:lnTo>
                        <a:pt x="68643" y="0"/>
                      </a:lnTo>
                      <a:cubicBezTo>
                        <a:pt x="69640" y="368"/>
                        <a:pt x="70612" y="794"/>
                        <a:pt x="71564" y="1270"/>
                      </a:cubicBezTo>
                      <a:lnTo>
                        <a:pt x="3238" y="12128"/>
                      </a:lnTo>
                      <a:cubicBezTo>
                        <a:pt x="2286" y="11652"/>
                        <a:pt x="1314" y="11226"/>
                        <a:pt x="317" y="10858"/>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8"/>
                <p:cNvSpPr/>
                <p:nvPr/>
              </p:nvSpPr>
              <p:spPr>
                <a:xfrm>
                  <a:off x="3752850" y="4167251"/>
                  <a:ext cx="71056" cy="12255"/>
                </a:xfrm>
                <a:custGeom>
                  <a:avLst/>
                  <a:gdLst/>
                  <a:ahLst/>
                  <a:cxnLst/>
                  <a:rect l="l" t="t" r="r" b="b"/>
                  <a:pathLst>
                    <a:path w="71056" h="12255" extrusionOk="0">
                      <a:moveTo>
                        <a:pt x="0" y="11049"/>
                      </a:moveTo>
                      <a:lnTo>
                        <a:pt x="68643" y="0"/>
                      </a:lnTo>
                      <a:cubicBezTo>
                        <a:pt x="69475" y="336"/>
                        <a:pt x="70288" y="743"/>
                        <a:pt x="71057" y="1207"/>
                      </a:cubicBezTo>
                      <a:lnTo>
                        <a:pt x="2413" y="12255"/>
                      </a:lnTo>
                      <a:cubicBezTo>
                        <a:pt x="1645" y="11792"/>
                        <a:pt x="832" y="11385"/>
                        <a:pt x="0" y="11049"/>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1" name="Google Shape;291;p8"/>
              <p:cNvSpPr/>
              <p:nvPr/>
            </p:nvSpPr>
            <p:spPr>
              <a:xfrm>
                <a:off x="2407190" y="3348862"/>
                <a:ext cx="605936" cy="973148"/>
              </a:xfrm>
              <a:custGeom>
                <a:avLst/>
                <a:gdLst/>
                <a:ahLst/>
                <a:cxnLst/>
                <a:rect l="l" t="t" r="r" b="b"/>
                <a:pathLst>
                  <a:path w="887818" h="1342273" extrusionOk="0">
                    <a:moveTo>
                      <a:pt x="887553" y="952257"/>
                    </a:moveTo>
                    <a:cubicBezTo>
                      <a:pt x="888251" y="968957"/>
                      <a:pt x="894601" y="1165680"/>
                      <a:pt x="772872" y="1267534"/>
                    </a:cubicBezTo>
                    <a:cubicBezTo>
                      <a:pt x="696989" y="1337003"/>
                      <a:pt x="533921" y="1342274"/>
                      <a:pt x="486487" y="1342274"/>
                    </a:cubicBezTo>
                    <a:cubicBezTo>
                      <a:pt x="479184" y="1342274"/>
                      <a:pt x="474676" y="1342274"/>
                      <a:pt x="473787" y="1342274"/>
                    </a:cubicBezTo>
                    <a:cubicBezTo>
                      <a:pt x="468351" y="1341931"/>
                      <a:pt x="463062" y="1340394"/>
                      <a:pt x="458293" y="1337765"/>
                    </a:cubicBezTo>
                    <a:cubicBezTo>
                      <a:pt x="452521" y="1334565"/>
                      <a:pt x="447250" y="1330520"/>
                      <a:pt x="442672" y="1325764"/>
                    </a:cubicBezTo>
                    <a:cubicBezTo>
                      <a:pt x="433909" y="1316747"/>
                      <a:pt x="227089" y="1103514"/>
                      <a:pt x="135332" y="928381"/>
                    </a:cubicBezTo>
                    <a:cubicBezTo>
                      <a:pt x="7824" y="694002"/>
                      <a:pt x="7443" y="500327"/>
                      <a:pt x="7633" y="484262"/>
                    </a:cubicBezTo>
                    <a:lnTo>
                      <a:pt x="13" y="38111"/>
                    </a:lnTo>
                    <a:cubicBezTo>
                      <a:pt x="-368" y="20902"/>
                      <a:pt x="7443" y="12711"/>
                      <a:pt x="19063" y="12711"/>
                    </a:cubicBezTo>
                    <a:cubicBezTo>
                      <a:pt x="24772" y="12889"/>
                      <a:pt x="30354" y="14457"/>
                      <a:pt x="35319" y="17283"/>
                    </a:cubicBezTo>
                    <a:cubicBezTo>
                      <a:pt x="69927" y="35698"/>
                      <a:pt x="102947" y="44969"/>
                      <a:pt x="132538" y="44969"/>
                    </a:cubicBezTo>
                    <a:cubicBezTo>
                      <a:pt x="152750" y="45299"/>
                      <a:pt x="172689" y="40257"/>
                      <a:pt x="190323" y="30364"/>
                    </a:cubicBezTo>
                    <a:cubicBezTo>
                      <a:pt x="201048" y="24147"/>
                      <a:pt x="210541" y="16013"/>
                      <a:pt x="218326" y="6361"/>
                    </a:cubicBezTo>
                    <a:cubicBezTo>
                      <a:pt x="221832" y="2163"/>
                      <a:pt x="227083" y="-180"/>
                      <a:pt x="232550" y="11"/>
                    </a:cubicBezTo>
                    <a:cubicBezTo>
                      <a:pt x="238246" y="189"/>
                      <a:pt x="243815" y="1782"/>
                      <a:pt x="248743" y="4646"/>
                    </a:cubicBezTo>
                    <a:lnTo>
                      <a:pt x="625806" y="205179"/>
                    </a:lnTo>
                    <a:cubicBezTo>
                      <a:pt x="639579" y="213123"/>
                      <a:pt x="650488" y="225214"/>
                      <a:pt x="656984" y="239723"/>
                    </a:cubicBezTo>
                    <a:cubicBezTo>
                      <a:pt x="665512" y="258551"/>
                      <a:pt x="675311" y="276776"/>
                      <a:pt x="686321" y="294270"/>
                    </a:cubicBezTo>
                    <a:cubicBezTo>
                      <a:pt x="728231" y="361262"/>
                      <a:pt x="784111" y="415618"/>
                      <a:pt x="843674" y="447368"/>
                    </a:cubicBezTo>
                    <a:cubicBezTo>
                      <a:pt x="863550" y="457909"/>
                      <a:pt x="879933" y="483373"/>
                      <a:pt x="880250" y="5041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8"/>
              <p:cNvSpPr/>
              <p:nvPr/>
            </p:nvSpPr>
            <p:spPr>
              <a:xfrm>
                <a:off x="2577310" y="3344261"/>
                <a:ext cx="482636" cy="971575"/>
              </a:xfrm>
              <a:custGeom>
                <a:avLst/>
                <a:gdLst/>
                <a:ahLst/>
                <a:cxnLst/>
                <a:rect l="l" t="t" r="r" b="b"/>
                <a:pathLst>
                  <a:path w="707159" h="1340103" extrusionOk="0">
                    <a:moveTo>
                      <a:pt x="707136" y="957009"/>
                    </a:moveTo>
                    <a:lnTo>
                      <a:pt x="707136" y="955992"/>
                    </a:lnTo>
                    <a:cubicBezTo>
                      <a:pt x="707136" y="954977"/>
                      <a:pt x="707136" y="954024"/>
                      <a:pt x="707136" y="953198"/>
                    </a:cubicBezTo>
                    <a:cubicBezTo>
                      <a:pt x="707136" y="952373"/>
                      <a:pt x="707136" y="952500"/>
                      <a:pt x="707136" y="952119"/>
                    </a:cubicBezTo>
                    <a:cubicBezTo>
                      <a:pt x="707168" y="951440"/>
                      <a:pt x="707168" y="950766"/>
                      <a:pt x="707136" y="950087"/>
                    </a:cubicBezTo>
                    <a:lnTo>
                      <a:pt x="707136" y="949389"/>
                    </a:lnTo>
                    <a:cubicBezTo>
                      <a:pt x="707136" y="948690"/>
                      <a:pt x="707136" y="948055"/>
                      <a:pt x="707136" y="947547"/>
                    </a:cubicBezTo>
                    <a:lnTo>
                      <a:pt x="699516" y="498983"/>
                    </a:lnTo>
                    <a:lnTo>
                      <a:pt x="699516" y="497522"/>
                    </a:lnTo>
                    <a:cubicBezTo>
                      <a:pt x="699516" y="496189"/>
                      <a:pt x="699516" y="494855"/>
                      <a:pt x="699072" y="493522"/>
                    </a:cubicBezTo>
                    <a:cubicBezTo>
                      <a:pt x="699110" y="492995"/>
                      <a:pt x="699110" y="492461"/>
                      <a:pt x="699072" y="491935"/>
                    </a:cubicBezTo>
                    <a:lnTo>
                      <a:pt x="698691" y="489776"/>
                    </a:lnTo>
                    <a:cubicBezTo>
                      <a:pt x="698691" y="489077"/>
                      <a:pt x="698691" y="488378"/>
                      <a:pt x="698246" y="487616"/>
                    </a:cubicBezTo>
                    <a:cubicBezTo>
                      <a:pt x="697801" y="486854"/>
                      <a:pt x="697675" y="486092"/>
                      <a:pt x="697484" y="485330"/>
                    </a:cubicBezTo>
                    <a:cubicBezTo>
                      <a:pt x="697294" y="484569"/>
                      <a:pt x="696468" y="482283"/>
                      <a:pt x="695897" y="480695"/>
                    </a:cubicBezTo>
                    <a:cubicBezTo>
                      <a:pt x="695325" y="479108"/>
                      <a:pt x="694880" y="478155"/>
                      <a:pt x="694309" y="476885"/>
                    </a:cubicBezTo>
                    <a:cubicBezTo>
                      <a:pt x="693738" y="475615"/>
                      <a:pt x="692848" y="473837"/>
                      <a:pt x="692023" y="472313"/>
                    </a:cubicBezTo>
                    <a:lnTo>
                      <a:pt x="689991" y="468630"/>
                    </a:lnTo>
                    <a:lnTo>
                      <a:pt x="687133" y="464312"/>
                    </a:lnTo>
                    <a:cubicBezTo>
                      <a:pt x="686308" y="463105"/>
                      <a:pt x="685483" y="461963"/>
                      <a:pt x="684594" y="460883"/>
                    </a:cubicBezTo>
                    <a:cubicBezTo>
                      <a:pt x="683705" y="459803"/>
                      <a:pt x="682371" y="458153"/>
                      <a:pt x="681228" y="456883"/>
                    </a:cubicBezTo>
                    <a:cubicBezTo>
                      <a:pt x="680085" y="455613"/>
                      <a:pt x="680022" y="455359"/>
                      <a:pt x="679386" y="454660"/>
                    </a:cubicBezTo>
                    <a:cubicBezTo>
                      <a:pt x="678999" y="454355"/>
                      <a:pt x="678637" y="454012"/>
                      <a:pt x="678307" y="453644"/>
                    </a:cubicBezTo>
                    <a:lnTo>
                      <a:pt x="675450" y="451041"/>
                    </a:lnTo>
                    <a:cubicBezTo>
                      <a:pt x="674688" y="450342"/>
                      <a:pt x="673989" y="449580"/>
                      <a:pt x="673227" y="448945"/>
                    </a:cubicBezTo>
                    <a:lnTo>
                      <a:pt x="671449" y="447548"/>
                    </a:lnTo>
                    <a:lnTo>
                      <a:pt x="669798" y="446341"/>
                    </a:lnTo>
                    <a:lnTo>
                      <a:pt x="668401" y="445326"/>
                    </a:lnTo>
                    <a:cubicBezTo>
                      <a:pt x="667131" y="444436"/>
                      <a:pt x="665734" y="443611"/>
                      <a:pt x="664401" y="442849"/>
                    </a:cubicBezTo>
                    <a:lnTo>
                      <a:pt x="663258" y="442214"/>
                    </a:lnTo>
                    <a:cubicBezTo>
                      <a:pt x="660400" y="440690"/>
                      <a:pt x="657479" y="439039"/>
                      <a:pt x="654622" y="437388"/>
                    </a:cubicBezTo>
                    <a:lnTo>
                      <a:pt x="647636" y="433260"/>
                    </a:lnTo>
                    <a:lnTo>
                      <a:pt x="642874" y="430340"/>
                    </a:lnTo>
                    <a:lnTo>
                      <a:pt x="635698" y="425641"/>
                    </a:lnTo>
                    <a:cubicBezTo>
                      <a:pt x="634238" y="424752"/>
                      <a:pt x="632841" y="423799"/>
                      <a:pt x="631444" y="422847"/>
                    </a:cubicBezTo>
                    <a:cubicBezTo>
                      <a:pt x="627063" y="419862"/>
                      <a:pt x="622745" y="416497"/>
                      <a:pt x="618426" y="413576"/>
                    </a:cubicBezTo>
                    <a:lnTo>
                      <a:pt x="615569" y="411353"/>
                    </a:lnTo>
                    <a:lnTo>
                      <a:pt x="605473" y="403352"/>
                    </a:lnTo>
                    <a:lnTo>
                      <a:pt x="602044" y="400558"/>
                    </a:lnTo>
                    <a:cubicBezTo>
                      <a:pt x="596583" y="395986"/>
                      <a:pt x="591122" y="391223"/>
                      <a:pt x="585788" y="386271"/>
                    </a:cubicBezTo>
                    <a:lnTo>
                      <a:pt x="583248" y="383858"/>
                    </a:lnTo>
                    <a:cubicBezTo>
                      <a:pt x="577786" y="378778"/>
                      <a:pt x="572389" y="373507"/>
                      <a:pt x="567119" y="367983"/>
                    </a:cubicBezTo>
                    <a:lnTo>
                      <a:pt x="565467" y="366204"/>
                    </a:lnTo>
                    <a:cubicBezTo>
                      <a:pt x="560705" y="361188"/>
                      <a:pt x="556070" y="356045"/>
                      <a:pt x="551434" y="350774"/>
                    </a:cubicBezTo>
                    <a:lnTo>
                      <a:pt x="549847" y="348933"/>
                    </a:lnTo>
                    <a:cubicBezTo>
                      <a:pt x="545148" y="343472"/>
                      <a:pt x="540576" y="337820"/>
                      <a:pt x="536067" y="332105"/>
                    </a:cubicBezTo>
                    <a:lnTo>
                      <a:pt x="533527" y="328803"/>
                    </a:lnTo>
                    <a:cubicBezTo>
                      <a:pt x="529146" y="323088"/>
                      <a:pt x="524827" y="317246"/>
                      <a:pt x="520827" y="311341"/>
                    </a:cubicBezTo>
                    <a:lnTo>
                      <a:pt x="518732" y="308292"/>
                    </a:lnTo>
                    <a:cubicBezTo>
                      <a:pt x="514413" y="301942"/>
                      <a:pt x="510159" y="295592"/>
                      <a:pt x="506032" y="289242"/>
                    </a:cubicBezTo>
                    <a:cubicBezTo>
                      <a:pt x="495021" y="271748"/>
                      <a:pt x="485223" y="253524"/>
                      <a:pt x="476694" y="234696"/>
                    </a:cubicBezTo>
                    <a:cubicBezTo>
                      <a:pt x="475805" y="232728"/>
                      <a:pt x="474790" y="230822"/>
                      <a:pt x="473774" y="228981"/>
                    </a:cubicBezTo>
                    <a:lnTo>
                      <a:pt x="472630" y="227140"/>
                    </a:lnTo>
                    <a:cubicBezTo>
                      <a:pt x="471869" y="225870"/>
                      <a:pt x="471170" y="224663"/>
                      <a:pt x="470344" y="223457"/>
                    </a:cubicBezTo>
                    <a:cubicBezTo>
                      <a:pt x="469519" y="222250"/>
                      <a:pt x="469392" y="222123"/>
                      <a:pt x="468884" y="221424"/>
                    </a:cubicBezTo>
                    <a:cubicBezTo>
                      <a:pt x="468376" y="220726"/>
                      <a:pt x="467360" y="219329"/>
                      <a:pt x="466535" y="218313"/>
                    </a:cubicBezTo>
                    <a:cubicBezTo>
                      <a:pt x="465709" y="217297"/>
                      <a:pt x="465391" y="216916"/>
                      <a:pt x="464820" y="216217"/>
                    </a:cubicBezTo>
                    <a:cubicBezTo>
                      <a:pt x="464249" y="215519"/>
                      <a:pt x="463232" y="214376"/>
                      <a:pt x="462407" y="213487"/>
                    </a:cubicBezTo>
                    <a:lnTo>
                      <a:pt x="461645" y="212598"/>
                    </a:lnTo>
                    <a:lnTo>
                      <a:pt x="460819" y="211836"/>
                    </a:lnTo>
                    <a:cubicBezTo>
                      <a:pt x="459296" y="210312"/>
                      <a:pt x="457771" y="208852"/>
                      <a:pt x="456184" y="207518"/>
                    </a:cubicBezTo>
                    <a:lnTo>
                      <a:pt x="455422" y="206820"/>
                    </a:lnTo>
                    <a:lnTo>
                      <a:pt x="455105" y="206820"/>
                    </a:lnTo>
                    <a:lnTo>
                      <a:pt x="452183" y="204597"/>
                    </a:lnTo>
                    <a:lnTo>
                      <a:pt x="450596" y="203454"/>
                    </a:lnTo>
                    <a:lnTo>
                      <a:pt x="450596" y="203454"/>
                    </a:lnTo>
                    <a:lnTo>
                      <a:pt x="449453" y="202755"/>
                    </a:lnTo>
                    <a:lnTo>
                      <a:pt x="446849" y="201104"/>
                    </a:lnTo>
                    <a:lnTo>
                      <a:pt x="445707" y="200533"/>
                    </a:lnTo>
                    <a:lnTo>
                      <a:pt x="68643" y="0"/>
                    </a:lnTo>
                    <a:lnTo>
                      <a:pt x="0" y="11049"/>
                    </a:lnTo>
                    <a:lnTo>
                      <a:pt x="377063" y="211582"/>
                    </a:lnTo>
                    <a:cubicBezTo>
                      <a:pt x="378358" y="212236"/>
                      <a:pt x="379609" y="212979"/>
                      <a:pt x="380810" y="213804"/>
                    </a:cubicBezTo>
                    <a:lnTo>
                      <a:pt x="381952" y="214503"/>
                    </a:lnTo>
                    <a:cubicBezTo>
                      <a:pt x="382568" y="214909"/>
                      <a:pt x="383165" y="215354"/>
                      <a:pt x="383730" y="215836"/>
                    </a:cubicBezTo>
                    <a:lnTo>
                      <a:pt x="386652" y="217996"/>
                    </a:lnTo>
                    <a:lnTo>
                      <a:pt x="387731" y="218948"/>
                    </a:lnTo>
                    <a:cubicBezTo>
                      <a:pt x="389319" y="220282"/>
                      <a:pt x="390843" y="221742"/>
                      <a:pt x="392366" y="223266"/>
                    </a:cubicBezTo>
                    <a:lnTo>
                      <a:pt x="393954" y="224917"/>
                    </a:lnTo>
                    <a:lnTo>
                      <a:pt x="396367" y="227647"/>
                    </a:lnTo>
                    <a:cubicBezTo>
                      <a:pt x="396938" y="228346"/>
                      <a:pt x="397574" y="229045"/>
                      <a:pt x="398082" y="229743"/>
                    </a:cubicBezTo>
                    <a:cubicBezTo>
                      <a:pt x="398590" y="230441"/>
                      <a:pt x="399669" y="231775"/>
                      <a:pt x="400431" y="232854"/>
                    </a:cubicBezTo>
                    <a:cubicBezTo>
                      <a:pt x="401193" y="233934"/>
                      <a:pt x="401447" y="234188"/>
                      <a:pt x="401891" y="234886"/>
                    </a:cubicBezTo>
                    <a:cubicBezTo>
                      <a:pt x="402336" y="235585"/>
                      <a:pt x="403479" y="237363"/>
                      <a:pt x="404177" y="238570"/>
                    </a:cubicBezTo>
                    <a:lnTo>
                      <a:pt x="405321" y="240411"/>
                    </a:lnTo>
                    <a:cubicBezTo>
                      <a:pt x="406337" y="242253"/>
                      <a:pt x="407352" y="244158"/>
                      <a:pt x="408241" y="246126"/>
                    </a:cubicBezTo>
                    <a:cubicBezTo>
                      <a:pt x="416770" y="264954"/>
                      <a:pt x="426568" y="283178"/>
                      <a:pt x="437579" y="300672"/>
                    </a:cubicBezTo>
                    <a:cubicBezTo>
                      <a:pt x="441643" y="307022"/>
                      <a:pt x="445897" y="313372"/>
                      <a:pt x="450279" y="319722"/>
                    </a:cubicBezTo>
                    <a:lnTo>
                      <a:pt x="452374" y="322771"/>
                    </a:lnTo>
                    <a:cubicBezTo>
                      <a:pt x="456565" y="328740"/>
                      <a:pt x="460883" y="334518"/>
                      <a:pt x="465074" y="340233"/>
                    </a:cubicBezTo>
                    <a:lnTo>
                      <a:pt x="467614" y="343535"/>
                    </a:lnTo>
                    <a:cubicBezTo>
                      <a:pt x="472123" y="349250"/>
                      <a:pt x="476694" y="354902"/>
                      <a:pt x="481394" y="360363"/>
                    </a:cubicBezTo>
                    <a:lnTo>
                      <a:pt x="482981" y="362204"/>
                    </a:lnTo>
                    <a:cubicBezTo>
                      <a:pt x="487616" y="367474"/>
                      <a:pt x="492252" y="372618"/>
                      <a:pt x="497078" y="377698"/>
                    </a:cubicBezTo>
                    <a:lnTo>
                      <a:pt x="498221" y="378968"/>
                    </a:lnTo>
                    <a:lnTo>
                      <a:pt x="498666" y="379413"/>
                    </a:lnTo>
                    <a:cubicBezTo>
                      <a:pt x="503936" y="384873"/>
                      <a:pt x="509333" y="390208"/>
                      <a:pt x="514794" y="395288"/>
                    </a:cubicBezTo>
                    <a:lnTo>
                      <a:pt x="517335" y="397701"/>
                    </a:lnTo>
                    <a:cubicBezTo>
                      <a:pt x="522669" y="402653"/>
                      <a:pt x="528130" y="407416"/>
                      <a:pt x="533591" y="411988"/>
                    </a:cubicBezTo>
                    <a:cubicBezTo>
                      <a:pt x="534086" y="412375"/>
                      <a:pt x="534556" y="412801"/>
                      <a:pt x="534988" y="413258"/>
                    </a:cubicBezTo>
                    <a:lnTo>
                      <a:pt x="537020" y="414782"/>
                    </a:lnTo>
                    <a:lnTo>
                      <a:pt x="547116" y="422783"/>
                    </a:lnTo>
                    <a:lnTo>
                      <a:pt x="549973" y="425005"/>
                    </a:lnTo>
                    <a:cubicBezTo>
                      <a:pt x="554292" y="428180"/>
                      <a:pt x="558610" y="431355"/>
                      <a:pt x="562991" y="434277"/>
                    </a:cubicBezTo>
                    <a:lnTo>
                      <a:pt x="563817" y="434848"/>
                    </a:lnTo>
                    <a:lnTo>
                      <a:pt x="567245" y="437071"/>
                    </a:lnTo>
                    <a:lnTo>
                      <a:pt x="574421" y="441770"/>
                    </a:lnTo>
                    <a:lnTo>
                      <a:pt x="579183" y="444691"/>
                    </a:lnTo>
                    <a:lnTo>
                      <a:pt x="586169" y="448818"/>
                    </a:lnTo>
                    <a:lnTo>
                      <a:pt x="588201" y="450024"/>
                    </a:lnTo>
                    <a:lnTo>
                      <a:pt x="594551" y="453644"/>
                    </a:lnTo>
                    <a:cubicBezTo>
                      <a:pt x="596754" y="454882"/>
                      <a:pt x="598875" y="456260"/>
                      <a:pt x="600901" y="457772"/>
                    </a:cubicBezTo>
                    <a:lnTo>
                      <a:pt x="602488" y="458978"/>
                    </a:lnTo>
                    <a:cubicBezTo>
                      <a:pt x="603885" y="460058"/>
                      <a:pt x="605219" y="461264"/>
                      <a:pt x="606552" y="462471"/>
                    </a:cubicBezTo>
                    <a:lnTo>
                      <a:pt x="609410" y="465074"/>
                    </a:lnTo>
                    <a:cubicBezTo>
                      <a:pt x="610426" y="466090"/>
                      <a:pt x="611378" y="467233"/>
                      <a:pt x="612330" y="468313"/>
                    </a:cubicBezTo>
                    <a:cubicBezTo>
                      <a:pt x="613283" y="469392"/>
                      <a:pt x="614617" y="470916"/>
                      <a:pt x="615696" y="472313"/>
                    </a:cubicBezTo>
                    <a:cubicBezTo>
                      <a:pt x="616776" y="473710"/>
                      <a:pt x="617411" y="474599"/>
                      <a:pt x="618236" y="475742"/>
                    </a:cubicBezTo>
                    <a:lnTo>
                      <a:pt x="621094" y="480060"/>
                    </a:lnTo>
                    <a:lnTo>
                      <a:pt x="623126" y="483743"/>
                    </a:lnTo>
                    <a:cubicBezTo>
                      <a:pt x="623932" y="485267"/>
                      <a:pt x="624694" y="486791"/>
                      <a:pt x="625411" y="488315"/>
                    </a:cubicBezTo>
                    <a:cubicBezTo>
                      <a:pt x="625983" y="489585"/>
                      <a:pt x="626491" y="490855"/>
                      <a:pt x="626999" y="492125"/>
                    </a:cubicBezTo>
                    <a:cubicBezTo>
                      <a:pt x="627507" y="493395"/>
                      <a:pt x="628079" y="495236"/>
                      <a:pt x="628586" y="496760"/>
                    </a:cubicBezTo>
                    <a:cubicBezTo>
                      <a:pt x="629095" y="498285"/>
                      <a:pt x="629476" y="499745"/>
                      <a:pt x="629793" y="501269"/>
                    </a:cubicBezTo>
                    <a:cubicBezTo>
                      <a:pt x="630111" y="502793"/>
                      <a:pt x="629793" y="502666"/>
                      <a:pt x="630174" y="503365"/>
                    </a:cubicBezTo>
                    <a:cubicBezTo>
                      <a:pt x="630644" y="505689"/>
                      <a:pt x="630898" y="508045"/>
                      <a:pt x="630936" y="510413"/>
                    </a:cubicBezTo>
                    <a:lnTo>
                      <a:pt x="638556" y="958977"/>
                    </a:lnTo>
                    <a:cubicBezTo>
                      <a:pt x="638556" y="959485"/>
                      <a:pt x="638556" y="960120"/>
                      <a:pt x="638556" y="960819"/>
                    </a:cubicBezTo>
                    <a:lnTo>
                      <a:pt x="638556" y="961580"/>
                    </a:lnTo>
                    <a:cubicBezTo>
                      <a:pt x="638588" y="962216"/>
                      <a:pt x="638588" y="962851"/>
                      <a:pt x="638556" y="963485"/>
                    </a:cubicBezTo>
                    <a:cubicBezTo>
                      <a:pt x="638556" y="963866"/>
                      <a:pt x="638556" y="964247"/>
                      <a:pt x="638556" y="964628"/>
                    </a:cubicBezTo>
                    <a:cubicBezTo>
                      <a:pt x="638556" y="965010"/>
                      <a:pt x="638556" y="966343"/>
                      <a:pt x="638556" y="967296"/>
                    </a:cubicBezTo>
                    <a:lnTo>
                      <a:pt x="638556" y="978091"/>
                    </a:lnTo>
                    <a:cubicBezTo>
                      <a:pt x="638556" y="978726"/>
                      <a:pt x="638556" y="979360"/>
                      <a:pt x="638556" y="979996"/>
                    </a:cubicBezTo>
                    <a:cubicBezTo>
                      <a:pt x="638556" y="980630"/>
                      <a:pt x="638556" y="982726"/>
                      <a:pt x="638556" y="984186"/>
                    </a:cubicBezTo>
                    <a:cubicBezTo>
                      <a:pt x="638556" y="985647"/>
                      <a:pt x="638556" y="985520"/>
                      <a:pt x="638556" y="986219"/>
                    </a:cubicBezTo>
                    <a:cubicBezTo>
                      <a:pt x="638556" y="986917"/>
                      <a:pt x="638556" y="988251"/>
                      <a:pt x="638556" y="989203"/>
                    </a:cubicBezTo>
                    <a:cubicBezTo>
                      <a:pt x="638556" y="990155"/>
                      <a:pt x="638556" y="992696"/>
                      <a:pt x="638556" y="994537"/>
                    </a:cubicBezTo>
                    <a:lnTo>
                      <a:pt x="638556" y="997966"/>
                    </a:lnTo>
                    <a:cubicBezTo>
                      <a:pt x="638556" y="999808"/>
                      <a:pt x="638556" y="1001713"/>
                      <a:pt x="638556" y="1003617"/>
                    </a:cubicBezTo>
                    <a:cubicBezTo>
                      <a:pt x="638556" y="1005522"/>
                      <a:pt x="638556" y="1006094"/>
                      <a:pt x="638556" y="1007364"/>
                    </a:cubicBezTo>
                    <a:cubicBezTo>
                      <a:pt x="638556" y="1008634"/>
                      <a:pt x="638556" y="1011428"/>
                      <a:pt x="638111" y="1013714"/>
                    </a:cubicBezTo>
                    <a:cubicBezTo>
                      <a:pt x="637667" y="1016000"/>
                      <a:pt x="638111" y="1016254"/>
                      <a:pt x="638111" y="1017588"/>
                    </a:cubicBezTo>
                    <a:cubicBezTo>
                      <a:pt x="638111" y="1020001"/>
                      <a:pt x="637667" y="1022414"/>
                      <a:pt x="637476" y="1024890"/>
                    </a:cubicBezTo>
                    <a:cubicBezTo>
                      <a:pt x="637476" y="1025970"/>
                      <a:pt x="637476" y="1027049"/>
                      <a:pt x="637159" y="1028128"/>
                    </a:cubicBezTo>
                    <a:cubicBezTo>
                      <a:pt x="636588" y="1033335"/>
                      <a:pt x="635952" y="1038860"/>
                      <a:pt x="635191" y="1044448"/>
                    </a:cubicBezTo>
                    <a:cubicBezTo>
                      <a:pt x="635191" y="1045401"/>
                      <a:pt x="635191" y="1046353"/>
                      <a:pt x="634810" y="1047369"/>
                    </a:cubicBezTo>
                    <a:cubicBezTo>
                      <a:pt x="634048" y="1052957"/>
                      <a:pt x="633158" y="1058672"/>
                      <a:pt x="632206" y="1064514"/>
                    </a:cubicBezTo>
                    <a:cubicBezTo>
                      <a:pt x="632206" y="1065721"/>
                      <a:pt x="631761" y="1066991"/>
                      <a:pt x="631571" y="1068197"/>
                    </a:cubicBezTo>
                    <a:cubicBezTo>
                      <a:pt x="630873" y="1072197"/>
                      <a:pt x="630047" y="1076198"/>
                      <a:pt x="629285" y="1080262"/>
                    </a:cubicBezTo>
                    <a:cubicBezTo>
                      <a:pt x="629285" y="1081341"/>
                      <a:pt x="628841" y="1082421"/>
                      <a:pt x="628586" y="1083501"/>
                    </a:cubicBezTo>
                    <a:cubicBezTo>
                      <a:pt x="627570" y="1088517"/>
                      <a:pt x="626427" y="1093534"/>
                      <a:pt x="625221" y="1098677"/>
                    </a:cubicBezTo>
                    <a:lnTo>
                      <a:pt x="624078" y="1102995"/>
                    </a:lnTo>
                    <a:cubicBezTo>
                      <a:pt x="623316" y="1106107"/>
                      <a:pt x="622491" y="1109345"/>
                      <a:pt x="621601" y="1112457"/>
                    </a:cubicBezTo>
                    <a:cubicBezTo>
                      <a:pt x="621157" y="1114171"/>
                      <a:pt x="620649" y="1115822"/>
                      <a:pt x="620205" y="1117537"/>
                    </a:cubicBezTo>
                    <a:cubicBezTo>
                      <a:pt x="619316" y="1120585"/>
                      <a:pt x="618363" y="1123887"/>
                      <a:pt x="617411" y="1126744"/>
                    </a:cubicBezTo>
                    <a:cubicBezTo>
                      <a:pt x="616902" y="1128522"/>
                      <a:pt x="616331" y="1130237"/>
                      <a:pt x="615760" y="1132015"/>
                    </a:cubicBezTo>
                    <a:cubicBezTo>
                      <a:pt x="615188" y="1133792"/>
                      <a:pt x="614108" y="1136904"/>
                      <a:pt x="613283" y="1139381"/>
                    </a:cubicBezTo>
                    <a:cubicBezTo>
                      <a:pt x="612458" y="1141857"/>
                      <a:pt x="611950" y="1143254"/>
                      <a:pt x="611251" y="1145159"/>
                    </a:cubicBezTo>
                    <a:cubicBezTo>
                      <a:pt x="610552" y="1147064"/>
                      <a:pt x="609346" y="1150239"/>
                      <a:pt x="608394" y="1152779"/>
                    </a:cubicBezTo>
                    <a:cubicBezTo>
                      <a:pt x="607441" y="1155319"/>
                      <a:pt x="606997" y="1156462"/>
                      <a:pt x="606235" y="1158303"/>
                    </a:cubicBezTo>
                    <a:cubicBezTo>
                      <a:pt x="605473" y="1160145"/>
                      <a:pt x="604520" y="1162431"/>
                      <a:pt x="603631" y="1164653"/>
                    </a:cubicBezTo>
                    <a:cubicBezTo>
                      <a:pt x="602742" y="1166876"/>
                      <a:pt x="601853" y="1168908"/>
                      <a:pt x="600901" y="1171003"/>
                    </a:cubicBezTo>
                    <a:cubicBezTo>
                      <a:pt x="599948" y="1173099"/>
                      <a:pt x="599059" y="1175067"/>
                      <a:pt x="598043" y="1177353"/>
                    </a:cubicBezTo>
                    <a:cubicBezTo>
                      <a:pt x="597027" y="1179640"/>
                      <a:pt x="596075" y="1181608"/>
                      <a:pt x="595058" y="1183703"/>
                    </a:cubicBezTo>
                    <a:cubicBezTo>
                      <a:pt x="594042" y="1185799"/>
                      <a:pt x="593217" y="1187260"/>
                      <a:pt x="592264" y="1189038"/>
                    </a:cubicBezTo>
                    <a:cubicBezTo>
                      <a:pt x="591312" y="1190816"/>
                      <a:pt x="589979" y="1193546"/>
                      <a:pt x="588772" y="1195769"/>
                    </a:cubicBezTo>
                    <a:lnTo>
                      <a:pt x="585724" y="1201166"/>
                    </a:lnTo>
                    <a:cubicBezTo>
                      <a:pt x="584454" y="1203325"/>
                      <a:pt x="583248" y="1205484"/>
                      <a:pt x="581914" y="1207516"/>
                    </a:cubicBezTo>
                    <a:cubicBezTo>
                      <a:pt x="580580" y="1209548"/>
                      <a:pt x="579564" y="1211263"/>
                      <a:pt x="578358" y="1213167"/>
                    </a:cubicBezTo>
                    <a:cubicBezTo>
                      <a:pt x="577151" y="1215072"/>
                      <a:pt x="575755" y="1217232"/>
                      <a:pt x="574421" y="1219517"/>
                    </a:cubicBezTo>
                    <a:lnTo>
                      <a:pt x="570548" y="1225106"/>
                    </a:lnTo>
                    <a:lnTo>
                      <a:pt x="566420" y="1230821"/>
                    </a:lnTo>
                    <a:cubicBezTo>
                      <a:pt x="564579" y="1233360"/>
                      <a:pt x="562610" y="1235773"/>
                      <a:pt x="560705" y="1238250"/>
                    </a:cubicBezTo>
                    <a:lnTo>
                      <a:pt x="557022" y="1242822"/>
                    </a:lnTo>
                    <a:cubicBezTo>
                      <a:pt x="554736" y="1245553"/>
                      <a:pt x="552386" y="1248220"/>
                      <a:pt x="549973" y="1250887"/>
                    </a:cubicBezTo>
                    <a:lnTo>
                      <a:pt x="546862" y="1254316"/>
                    </a:lnTo>
                    <a:cubicBezTo>
                      <a:pt x="544639" y="1256728"/>
                      <a:pt x="542290" y="1259015"/>
                      <a:pt x="539941" y="1261364"/>
                    </a:cubicBezTo>
                    <a:lnTo>
                      <a:pt x="536385" y="1264920"/>
                    </a:lnTo>
                    <a:cubicBezTo>
                      <a:pt x="532702" y="1268349"/>
                      <a:pt x="528955" y="1271715"/>
                      <a:pt x="525082" y="1274953"/>
                    </a:cubicBezTo>
                    <a:cubicBezTo>
                      <a:pt x="484823" y="1311783"/>
                      <a:pt x="419989" y="1330579"/>
                      <a:pt x="360934" y="1340104"/>
                    </a:cubicBezTo>
                    <a:lnTo>
                      <a:pt x="429577" y="1329055"/>
                    </a:lnTo>
                    <a:cubicBezTo>
                      <a:pt x="488632" y="1319530"/>
                      <a:pt x="553466" y="1300734"/>
                      <a:pt x="593725" y="1263904"/>
                    </a:cubicBezTo>
                    <a:cubicBezTo>
                      <a:pt x="597598" y="1260666"/>
                      <a:pt x="601345" y="1257554"/>
                      <a:pt x="605028" y="1253871"/>
                    </a:cubicBezTo>
                    <a:lnTo>
                      <a:pt x="608584" y="1250315"/>
                    </a:lnTo>
                    <a:cubicBezTo>
                      <a:pt x="610933" y="1247966"/>
                      <a:pt x="613283" y="1245679"/>
                      <a:pt x="615505" y="1243266"/>
                    </a:cubicBezTo>
                    <a:lnTo>
                      <a:pt x="615950" y="1242822"/>
                    </a:lnTo>
                    <a:lnTo>
                      <a:pt x="618617" y="1239838"/>
                    </a:lnTo>
                    <a:cubicBezTo>
                      <a:pt x="621030" y="1237171"/>
                      <a:pt x="623380" y="1234503"/>
                      <a:pt x="625666" y="1231773"/>
                    </a:cubicBezTo>
                    <a:lnTo>
                      <a:pt x="629348" y="1227201"/>
                    </a:lnTo>
                    <a:cubicBezTo>
                      <a:pt x="631254" y="1224725"/>
                      <a:pt x="633222" y="1222312"/>
                      <a:pt x="635064" y="1219772"/>
                    </a:cubicBezTo>
                    <a:lnTo>
                      <a:pt x="636333" y="1218184"/>
                    </a:lnTo>
                    <a:cubicBezTo>
                      <a:pt x="637350" y="1216787"/>
                      <a:pt x="638239" y="1215390"/>
                      <a:pt x="639191" y="1214057"/>
                    </a:cubicBezTo>
                    <a:lnTo>
                      <a:pt x="643064" y="1208469"/>
                    </a:lnTo>
                    <a:cubicBezTo>
                      <a:pt x="644398" y="1206437"/>
                      <a:pt x="645732" y="1204404"/>
                      <a:pt x="647001" y="1202119"/>
                    </a:cubicBezTo>
                    <a:cubicBezTo>
                      <a:pt x="648272" y="1199833"/>
                      <a:pt x="649414" y="1198372"/>
                      <a:pt x="650558" y="1196403"/>
                    </a:cubicBezTo>
                    <a:cubicBezTo>
                      <a:pt x="650951" y="1195877"/>
                      <a:pt x="651313" y="1195324"/>
                      <a:pt x="651637" y="1194753"/>
                    </a:cubicBezTo>
                    <a:cubicBezTo>
                      <a:pt x="652589" y="1193165"/>
                      <a:pt x="653415" y="1191578"/>
                      <a:pt x="654367" y="1189990"/>
                    </a:cubicBezTo>
                    <a:lnTo>
                      <a:pt x="657416" y="1184592"/>
                    </a:lnTo>
                    <a:cubicBezTo>
                      <a:pt x="658622" y="1182370"/>
                      <a:pt x="659765" y="1180147"/>
                      <a:pt x="660908" y="1177925"/>
                    </a:cubicBezTo>
                    <a:lnTo>
                      <a:pt x="663702" y="1172528"/>
                    </a:lnTo>
                    <a:cubicBezTo>
                      <a:pt x="663702" y="1172083"/>
                      <a:pt x="664147" y="1171702"/>
                      <a:pt x="664337" y="1171258"/>
                    </a:cubicBezTo>
                    <a:cubicBezTo>
                      <a:pt x="665163" y="1169607"/>
                      <a:pt x="665925" y="1167828"/>
                      <a:pt x="666750" y="1166114"/>
                    </a:cubicBezTo>
                    <a:cubicBezTo>
                      <a:pt x="667576" y="1164400"/>
                      <a:pt x="668655" y="1162114"/>
                      <a:pt x="669544" y="1159764"/>
                    </a:cubicBezTo>
                    <a:cubicBezTo>
                      <a:pt x="670433" y="1157415"/>
                      <a:pt x="671386" y="1155446"/>
                      <a:pt x="672275" y="1153414"/>
                    </a:cubicBezTo>
                    <a:cubicBezTo>
                      <a:pt x="673164" y="1151382"/>
                      <a:pt x="674052" y="1149287"/>
                      <a:pt x="674878" y="1147064"/>
                    </a:cubicBezTo>
                    <a:lnTo>
                      <a:pt x="675386" y="1145921"/>
                    </a:lnTo>
                    <a:lnTo>
                      <a:pt x="677037" y="1141540"/>
                    </a:lnTo>
                    <a:cubicBezTo>
                      <a:pt x="677989" y="1139000"/>
                      <a:pt x="679005" y="1136460"/>
                      <a:pt x="679895" y="1133856"/>
                    </a:cubicBezTo>
                    <a:cubicBezTo>
                      <a:pt x="680783" y="1131253"/>
                      <a:pt x="681228" y="1130110"/>
                      <a:pt x="681926" y="1128204"/>
                    </a:cubicBezTo>
                    <a:cubicBezTo>
                      <a:pt x="682625" y="1126300"/>
                      <a:pt x="683641" y="1123252"/>
                      <a:pt x="684403" y="1120775"/>
                    </a:cubicBezTo>
                    <a:cubicBezTo>
                      <a:pt x="684403" y="1120077"/>
                      <a:pt x="684911" y="1119441"/>
                      <a:pt x="685101" y="1118743"/>
                    </a:cubicBezTo>
                    <a:lnTo>
                      <a:pt x="686054" y="1115568"/>
                    </a:lnTo>
                    <a:cubicBezTo>
                      <a:pt x="687007" y="1112457"/>
                      <a:pt x="687959" y="1109218"/>
                      <a:pt x="688848" y="1106297"/>
                    </a:cubicBezTo>
                    <a:cubicBezTo>
                      <a:pt x="689292" y="1104583"/>
                      <a:pt x="689801" y="1102868"/>
                      <a:pt x="690245" y="1101217"/>
                    </a:cubicBezTo>
                    <a:cubicBezTo>
                      <a:pt x="691134" y="1098042"/>
                      <a:pt x="691960" y="1094867"/>
                      <a:pt x="692722" y="1091756"/>
                    </a:cubicBezTo>
                    <a:cubicBezTo>
                      <a:pt x="692722" y="1090740"/>
                      <a:pt x="693293" y="1089660"/>
                      <a:pt x="693547" y="1088581"/>
                    </a:cubicBezTo>
                    <a:cubicBezTo>
                      <a:pt x="693801" y="1087501"/>
                      <a:pt x="693547" y="1087819"/>
                      <a:pt x="693864" y="1087438"/>
                    </a:cubicBezTo>
                    <a:cubicBezTo>
                      <a:pt x="695071" y="1082294"/>
                      <a:pt x="696214" y="1077278"/>
                      <a:pt x="697230" y="1072261"/>
                    </a:cubicBezTo>
                    <a:cubicBezTo>
                      <a:pt x="697230" y="1071182"/>
                      <a:pt x="697675" y="1070166"/>
                      <a:pt x="697865" y="1069086"/>
                    </a:cubicBezTo>
                    <a:cubicBezTo>
                      <a:pt x="698691" y="1064959"/>
                      <a:pt x="699452" y="1060958"/>
                      <a:pt x="700214" y="1056958"/>
                    </a:cubicBezTo>
                    <a:lnTo>
                      <a:pt x="700595" y="1054735"/>
                    </a:lnTo>
                    <a:cubicBezTo>
                      <a:pt x="700595" y="1054227"/>
                      <a:pt x="700595" y="1053783"/>
                      <a:pt x="700595" y="1053275"/>
                    </a:cubicBezTo>
                    <a:cubicBezTo>
                      <a:pt x="701548" y="1047433"/>
                      <a:pt x="702437" y="1041717"/>
                      <a:pt x="703199" y="1036129"/>
                    </a:cubicBezTo>
                    <a:cubicBezTo>
                      <a:pt x="703199" y="1035114"/>
                      <a:pt x="703199" y="1034161"/>
                      <a:pt x="703644" y="1033145"/>
                    </a:cubicBezTo>
                    <a:cubicBezTo>
                      <a:pt x="704342" y="1027557"/>
                      <a:pt x="704977" y="1022096"/>
                      <a:pt x="705548" y="1016889"/>
                    </a:cubicBezTo>
                    <a:cubicBezTo>
                      <a:pt x="705517" y="1016743"/>
                      <a:pt x="705517" y="1016591"/>
                      <a:pt x="705548" y="1016445"/>
                    </a:cubicBezTo>
                    <a:cubicBezTo>
                      <a:pt x="705548" y="1015492"/>
                      <a:pt x="705548" y="1014540"/>
                      <a:pt x="705548" y="1013587"/>
                    </a:cubicBezTo>
                    <a:cubicBezTo>
                      <a:pt x="705548" y="1011174"/>
                      <a:pt x="705993" y="1008761"/>
                      <a:pt x="706183" y="1006411"/>
                    </a:cubicBezTo>
                    <a:cubicBezTo>
                      <a:pt x="706374" y="1004062"/>
                      <a:pt x="706183" y="1003745"/>
                      <a:pt x="706501" y="1002411"/>
                    </a:cubicBezTo>
                    <a:cubicBezTo>
                      <a:pt x="706819" y="1001078"/>
                      <a:pt x="706819" y="998284"/>
                      <a:pt x="706945" y="996061"/>
                    </a:cubicBezTo>
                    <a:cubicBezTo>
                      <a:pt x="707073" y="993839"/>
                      <a:pt x="706945" y="993521"/>
                      <a:pt x="706945" y="992251"/>
                    </a:cubicBezTo>
                    <a:cubicBezTo>
                      <a:pt x="706945" y="990981"/>
                      <a:pt x="706945" y="988504"/>
                      <a:pt x="706945" y="986663"/>
                    </a:cubicBezTo>
                    <a:lnTo>
                      <a:pt x="706945" y="983234"/>
                    </a:lnTo>
                    <a:cubicBezTo>
                      <a:pt x="706945" y="981411"/>
                      <a:pt x="706945" y="979634"/>
                      <a:pt x="706945" y="977900"/>
                    </a:cubicBezTo>
                    <a:cubicBezTo>
                      <a:pt x="706945" y="977265"/>
                      <a:pt x="706945" y="976566"/>
                      <a:pt x="706945" y="975932"/>
                    </a:cubicBezTo>
                    <a:lnTo>
                      <a:pt x="706945" y="974916"/>
                    </a:lnTo>
                    <a:cubicBezTo>
                      <a:pt x="706945" y="974217"/>
                      <a:pt x="706945" y="973582"/>
                      <a:pt x="706945" y="972884"/>
                    </a:cubicBezTo>
                    <a:cubicBezTo>
                      <a:pt x="706945" y="972185"/>
                      <a:pt x="706945" y="970026"/>
                      <a:pt x="706945" y="968692"/>
                    </a:cubicBezTo>
                    <a:cubicBezTo>
                      <a:pt x="706945" y="967359"/>
                      <a:pt x="706945" y="967422"/>
                      <a:pt x="706945" y="966788"/>
                    </a:cubicBezTo>
                    <a:lnTo>
                      <a:pt x="706945" y="95713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8"/>
              <p:cNvSpPr/>
              <p:nvPr/>
            </p:nvSpPr>
            <p:spPr>
              <a:xfrm>
                <a:off x="2444344" y="3408344"/>
                <a:ext cx="531564" cy="854151"/>
              </a:xfrm>
              <a:custGeom>
                <a:avLst/>
                <a:gdLst/>
                <a:ahLst/>
                <a:cxnLst/>
                <a:rect l="l" t="t" r="r" b="b"/>
                <a:pathLst>
                  <a:path w="778849" h="1178139" extrusionOk="0">
                    <a:moveTo>
                      <a:pt x="778584" y="835811"/>
                    </a:moveTo>
                    <a:cubicBezTo>
                      <a:pt x="779283" y="850480"/>
                      <a:pt x="784934" y="1023073"/>
                      <a:pt x="678000" y="1112480"/>
                    </a:cubicBezTo>
                    <a:cubicBezTo>
                      <a:pt x="611452" y="1173377"/>
                      <a:pt x="468323" y="1178140"/>
                      <a:pt x="426731" y="1178140"/>
                    </a:cubicBezTo>
                    <a:cubicBezTo>
                      <a:pt x="420381" y="1178140"/>
                      <a:pt x="416380" y="1178140"/>
                      <a:pt x="415428" y="1178140"/>
                    </a:cubicBezTo>
                    <a:cubicBezTo>
                      <a:pt x="410659" y="1177835"/>
                      <a:pt x="406017" y="1176470"/>
                      <a:pt x="401839" y="1174139"/>
                    </a:cubicBezTo>
                    <a:cubicBezTo>
                      <a:pt x="396746" y="1171358"/>
                      <a:pt x="392117" y="1167802"/>
                      <a:pt x="388123" y="1163598"/>
                    </a:cubicBezTo>
                    <a:cubicBezTo>
                      <a:pt x="380376" y="1155724"/>
                      <a:pt x="198956" y="968843"/>
                      <a:pt x="118375" y="814983"/>
                    </a:cubicBezTo>
                    <a:cubicBezTo>
                      <a:pt x="6551" y="609307"/>
                      <a:pt x="6170" y="439317"/>
                      <a:pt x="6361" y="425220"/>
                    </a:cubicBezTo>
                    <a:lnTo>
                      <a:pt x="11" y="33806"/>
                    </a:lnTo>
                    <a:cubicBezTo>
                      <a:pt x="-307" y="18630"/>
                      <a:pt x="6361" y="11264"/>
                      <a:pt x="16711" y="11264"/>
                    </a:cubicBezTo>
                    <a:cubicBezTo>
                      <a:pt x="21709" y="11422"/>
                      <a:pt x="26592" y="12794"/>
                      <a:pt x="30935" y="15264"/>
                    </a:cubicBezTo>
                    <a:cubicBezTo>
                      <a:pt x="56805" y="29971"/>
                      <a:pt x="85844" y="38226"/>
                      <a:pt x="115581" y="39330"/>
                    </a:cubicBezTo>
                    <a:cubicBezTo>
                      <a:pt x="133342" y="39661"/>
                      <a:pt x="150868" y="35279"/>
                      <a:pt x="166381" y="26630"/>
                    </a:cubicBezTo>
                    <a:cubicBezTo>
                      <a:pt x="175792" y="21182"/>
                      <a:pt x="184116" y="14064"/>
                      <a:pt x="190955" y="5612"/>
                    </a:cubicBezTo>
                    <a:cubicBezTo>
                      <a:pt x="194054" y="1828"/>
                      <a:pt x="198772" y="-249"/>
                      <a:pt x="203655" y="24"/>
                    </a:cubicBezTo>
                    <a:cubicBezTo>
                      <a:pt x="208653" y="189"/>
                      <a:pt x="213530" y="1561"/>
                      <a:pt x="217879" y="4024"/>
                    </a:cubicBezTo>
                    <a:lnTo>
                      <a:pt x="548778" y="179983"/>
                    </a:lnTo>
                    <a:cubicBezTo>
                      <a:pt x="560817" y="187012"/>
                      <a:pt x="570362" y="197623"/>
                      <a:pt x="576083" y="210336"/>
                    </a:cubicBezTo>
                    <a:cubicBezTo>
                      <a:pt x="583563" y="226859"/>
                      <a:pt x="592155" y="242854"/>
                      <a:pt x="601800" y="258215"/>
                    </a:cubicBezTo>
                    <a:cubicBezTo>
                      <a:pt x="638567" y="317016"/>
                      <a:pt x="687652" y="364705"/>
                      <a:pt x="739913" y="392518"/>
                    </a:cubicBezTo>
                    <a:cubicBezTo>
                      <a:pt x="758099" y="402912"/>
                      <a:pt x="770088" y="421512"/>
                      <a:pt x="772044" y="4423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8"/>
              <p:cNvSpPr/>
              <p:nvPr/>
            </p:nvSpPr>
            <p:spPr>
              <a:xfrm>
                <a:off x="2519782" y="3494120"/>
                <a:ext cx="451459" cy="768457"/>
              </a:xfrm>
              <a:custGeom>
                <a:avLst/>
                <a:gdLst/>
                <a:ahLst/>
                <a:cxnLst/>
                <a:rect l="l" t="t" r="r" b="b"/>
                <a:pathLst>
                  <a:path w="661479" h="1059941" extrusionOk="0">
                    <a:moveTo>
                      <a:pt x="661480" y="324040"/>
                    </a:moveTo>
                    <a:lnTo>
                      <a:pt x="661480" y="324421"/>
                    </a:lnTo>
                    <a:lnTo>
                      <a:pt x="313817" y="1059942"/>
                    </a:lnTo>
                    <a:cubicBezTo>
                      <a:pt x="308801" y="1059942"/>
                      <a:pt x="305689" y="1059942"/>
                      <a:pt x="304864" y="1059942"/>
                    </a:cubicBezTo>
                    <a:cubicBezTo>
                      <a:pt x="300095" y="1059637"/>
                      <a:pt x="295453" y="1058272"/>
                      <a:pt x="291275" y="1055941"/>
                    </a:cubicBezTo>
                    <a:cubicBezTo>
                      <a:pt x="286182" y="1053160"/>
                      <a:pt x="281553" y="1049604"/>
                      <a:pt x="277559" y="1045401"/>
                    </a:cubicBezTo>
                    <a:cubicBezTo>
                      <a:pt x="269812" y="1037526"/>
                      <a:pt x="88392" y="850646"/>
                      <a:pt x="7810" y="696785"/>
                    </a:cubicBezTo>
                    <a:cubicBezTo>
                      <a:pt x="5143" y="691833"/>
                      <a:pt x="2476" y="686879"/>
                      <a:pt x="0" y="681990"/>
                    </a:cubicBezTo>
                    <a:lnTo>
                      <a:pt x="322580" y="0"/>
                    </a:lnTo>
                    <a:lnTo>
                      <a:pt x="438531" y="61658"/>
                    </a:lnTo>
                    <a:cubicBezTo>
                      <a:pt x="450571" y="68688"/>
                      <a:pt x="460115" y="79299"/>
                      <a:pt x="465836" y="92011"/>
                    </a:cubicBezTo>
                    <a:cubicBezTo>
                      <a:pt x="473316" y="108534"/>
                      <a:pt x="481908" y="124530"/>
                      <a:pt x="491554" y="139890"/>
                    </a:cubicBezTo>
                    <a:cubicBezTo>
                      <a:pt x="528320" y="198691"/>
                      <a:pt x="577406" y="246380"/>
                      <a:pt x="629666" y="274193"/>
                    </a:cubicBezTo>
                    <a:cubicBezTo>
                      <a:pt x="647732" y="284664"/>
                      <a:pt x="659594" y="303244"/>
                      <a:pt x="661480" y="324040"/>
                    </a:cubicBezTo>
                    <a:close/>
                  </a:path>
                </a:pathLst>
              </a:custGeom>
              <a:solidFill>
                <a:srgbClr val="4EE9D3">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8"/>
              <p:cNvSpPr/>
              <p:nvPr/>
            </p:nvSpPr>
            <p:spPr>
              <a:xfrm>
                <a:off x="2444300" y="3408344"/>
                <a:ext cx="155073" cy="341385"/>
              </a:xfrm>
              <a:custGeom>
                <a:avLst/>
                <a:gdLst/>
                <a:ahLst/>
                <a:cxnLst/>
                <a:rect l="l" t="t" r="r" b="b"/>
                <a:pathLst>
                  <a:path w="227213" h="470876" extrusionOk="0">
                    <a:moveTo>
                      <a:pt x="227214" y="8850"/>
                    </a:moveTo>
                    <a:lnTo>
                      <a:pt x="8774" y="470877"/>
                    </a:lnTo>
                    <a:cubicBezTo>
                      <a:pt x="7174" y="455624"/>
                      <a:pt x="6367" y="440301"/>
                      <a:pt x="6361" y="424966"/>
                    </a:cubicBezTo>
                    <a:lnTo>
                      <a:pt x="11" y="33552"/>
                    </a:lnTo>
                    <a:cubicBezTo>
                      <a:pt x="-307" y="18375"/>
                      <a:pt x="6361" y="11010"/>
                      <a:pt x="16711" y="11010"/>
                    </a:cubicBezTo>
                    <a:cubicBezTo>
                      <a:pt x="21709" y="11168"/>
                      <a:pt x="26592" y="12540"/>
                      <a:pt x="30935" y="15010"/>
                    </a:cubicBezTo>
                    <a:cubicBezTo>
                      <a:pt x="56805" y="29818"/>
                      <a:pt x="85863" y="38162"/>
                      <a:pt x="115644" y="39330"/>
                    </a:cubicBezTo>
                    <a:cubicBezTo>
                      <a:pt x="133405" y="39661"/>
                      <a:pt x="150931" y="35279"/>
                      <a:pt x="166444" y="26630"/>
                    </a:cubicBezTo>
                    <a:cubicBezTo>
                      <a:pt x="175855" y="21188"/>
                      <a:pt x="184180" y="14064"/>
                      <a:pt x="191019" y="5612"/>
                    </a:cubicBezTo>
                    <a:cubicBezTo>
                      <a:pt x="194118" y="1828"/>
                      <a:pt x="198836" y="-249"/>
                      <a:pt x="203719" y="24"/>
                    </a:cubicBezTo>
                    <a:cubicBezTo>
                      <a:pt x="208716" y="189"/>
                      <a:pt x="213593" y="1561"/>
                      <a:pt x="217943" y="4024"/>
                    </a:cubicBezTo>
                    <a:close/>
                  </a:path>
                </a:pathLst>
              </a:custGeom>
              <a:solidFill>
                <a:srgbClr val="4EE9D3">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8"/>
              <p:cNvSpPr/>
              <p:nvPr/>
            </p:nvSpPr>
            <p:spPr>
              <a:xfrm>
                <a:off x="2514581" y="3706051"/>
                <a:ext cx="147568" cy="149438"/>
              </a:xfrm>
              <a:custGeom>
                <a:avLst/>
                <a:gdLst/>
                <a:ahLst/>
                <a:cxnLst/>
                <a:rect l="l" t="t" r="r" b="b"/>
                <a:pathLst>
                  <a:path w="216217" h="206121" extrusionOk="0">
                    <a:moveTo>
                      <a:pt x="199580" y="171005"/>
                    </a:moveTo>
                    <a:cubicBezTo>
                      <a:pt x="170561" y="126174"/>
                      <a:pt x="141796" y="81280"/>
                      <a:pt x="112649" y="36576"/>
                    </a:cubicBezTo>
                    <a:cubicBezTo>
                      <a:pt x="110935" y="33909"/>
                      <a:pt x="109157" y="31369"/>
                      <a:pt x="107379" y="29020"/>
                    </a:cubicBezTo>
                    <a:lnTo>
                      <a:pt x="106235" y="27368"/>
                    </a:lnTo>
                    <a:cubicBezTo>
                      <a:pt x="104457" y="25083"/>
                      <a:pt x="102679" y="22923"/>
                      <a:pt x="100965" y="21018"/>
                    </a:cubicBezTo>
                    <a:lnTo>
                      <a:pt x="100203" y="20129"/>
                    </a:lnTo>
                    <a:lnTo>
                      <a:pt x="97409" y="17082"/>
                    </a:lnTo>
                    <a:lnTo>
                      <a:pt x="95313" y="14986"/>
                    </a:lnTo>
                    <a:lnTo>
                      <a:pt x="94361" y="14034"/>
                    </a:lnTo>
                    <a:cubicBezTo>
                      <a:pt x="92901" y="12700"/>
                      <a:pt x="91440" y="11366"/>
                      <a:pt x="89979" y="10160"/>
                    </a:cubicBezTo>
                    <a:lnTo>
                      <a:pt x="89218" y="9589"/>
                    </a:lnTo>
                    <a:lnTo>
                      <a:pt x="87313" y="8128"/>
                    </a:lnTo>
                    <a:cubicBezTo>
                      <a:pt x="86551" y="7557"/>
                      <a:pt x="85788" y="6921"/>
                      <a:pt x="85027" y="6414"/>
                    </a:cubicBezTo>
                    <a:lnTo>
                      <a:pt x="83312" y="5334"/>
                    </a:lnTo>
                    <a:lnTo>
                      <a:pt x="82169" y="4635"/>
                    </a:lnTo>
                    <a:lnTo>
                      <a:pt x="81216" y="4001"/>
                    </a:lnTo>
                    <a:lnTo>
                      <a:pt x="78105" y="2413"/>
                    </a:lnTo>
                    <a:lnTo>
                      <a:pt x="77089" y="1968"/>
                    </a:lnTo>
                    <a:lnTo>
                      <a:pt x="76454" y="1968"/>
                    </a:lnTo>
                    <a:lnTo>
                      <a:pt x="75438" y="1588"/>
                    </a:lnTo>
                    <a:lnTo>
                      <a:pt x="73025" y="762"/>
                    </a:lnTo>
                    <a:lnTo>
                      <a:pt x="71184" y="317"/>
                    </a:lnTo>
                    <a:lnTo>
                      <a:pt x="70866" y="317"/>
                    </a:lnTo>
                    <a:lnTo>
                      <a:pt x="68834" y="0"/>
                    </a:lnTo>
                    <a:lnTo>
                      <a:pt x="66865" y="0"/>
                    </a:lnTo>
                    <a:lnTo>
                      <a:pt x="65659" y="0"/>
                    </a:lnTo>
                    <a:lnTo>
                      <a:pt x="0" y="10096"/>
                    </a:lnTo>
                    <a:cubicBezTo>
                      <a:pt x="1816" y="10103"/>
                      <a:pt x="3620" y="10293"/>
                      <a:pt x="5398" y="10668"/>
                    </a:cubicBezTo>
                    <a:lnTo>
                      <a:pt x="5398" y="10668"/>
                    </a:lnTo>
                    <a:cubicBezTo>
                      <a:pt x="7226" y="11075"/>
                      <a:pt x="9011" y="11646"/>
                      <a:pt x="10732" y="12383"/>
                    </a:cubicBezTo>
                    <a:lnTo>
                      <a:pt x="11303" y="12383"/>
                    </a:lnTo>
                    <a:cubicBezTo>
                      <a:pt x="13049" y="13138"/>
                      <a:pt x="14751" y="14008"/>
                      <a:pt x="16383" y="14986"/>
                    </a:cubicBezTo>
                    <a:lnTo>
                      <a:pt x="17590" y="15748"/>
                    </a:lnTo>
                    <a:lnTo>
                      <a:pt x="21590" y="18478"/>
                    </a:lnTo>
                    <a:lnTo>
                      <a:pt x="23495" y="19939"/>
                    </a:lnTo>
                    <a:cubicBezTo>
                      <a:pt x="25146" y="21336"/>
                      <a:pt x="26860" y="22796"/>
                      <a:pt x="28575" y="24447"/>
                    </a:cubicBezTo>
                    <a:lnTo>
                      <a:pt x="29527" y="25336"/>
                    </a:lnTo>
                    <a:cubicBezTo>
                      <a:pt x="31179" y="26988"/>
                      <a:pt x="32829" y="28702"/>
                      <a:pt x="34417" y="30543"/>
                    </a:cubicBezTo>
                    <a:lnTo>
                      <a:pt x="35179" y="31369"/>
                    </a:lnTo>
                    <a:cubicBezTo>
                      <a:pt x="36957" y="33401"/>
                      <a:pt x="38735" y="35560"/>
                      <a:pt x="40449" y="37719"/>
                    </a:cubicBezTo>
                    <a:cubicBezTo>
                      <a:pt x="40830" y="38227"/>
                      <a:pt x="41275" y="38735"/>
                      <a:pt x="41656" y="39307"/>
                    </a:cubicBezTo>
                    <a:cubicBezTo>
                      <a:pt x="43434" y="41720"/>
                      <a:pt x="45212" y="44196"/>
                      <a:pt x="46926" y="46863"/>
                    </a:cubicBezTo>
                    <a:cubicBezTo>
                      <a:pt x="76010" y="91313"/>
                      <a:pt x="104838" y="136461"/>
                      <a:pt x="133795" y="181292"/>
                    </a:cubicBezTo>
                    <a:cubicBezTo>
                      <a:pt x="138938" y="189166"/>
                      <a:pt x="144272" y="196850"/>
                      <a:pt x="150495" y="206121"/>
                    </a:cubicBezTo>
                    <a:lnTo>
                      <a:pt x="216218" y="196405"/>
                    </a:lnTo>
                    <a:cubicBezTo>
                      <a:pt x="209995" y="186817"/>
                      <a:pt x="204660" y="179070"/>
                      <a:pt x="199580" y="1710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8"/>
              <p:cNvSpPr/>
              <p:nvPr/>
            </p:nvSpPr>
            <p:spPr>
              <a:xfrm>
                <a:off x="2632583" y="3760934"/>
                <a:ext cx="230231" cy="166057"/>
              </a:xfrm>
              <a:custGeom>
                <a:avLst/>
                <a:gdLst/>
                <a:ahLst/>
                <a:cxnLst/>
                <a:rect l="l" t="t" r="r" b="b"/>
                <a:pathLst>
                  <a:path w="337335" h="229044" extrusionOk="0">
                    <a:moveTo>
                      <a:pt x="336868" y="63627"/>
                    </a:moveTo>
                    <a:cubicBezTo>
                      <a:pt x="336868" y="63627"/>
                      <a:pt x="336868" y="63055"/>
                      <a:pt x="336868" y="62738"/>
                    </a:cubicBezTo>
                    <a:cubicBezTo>
                      <a:pt x="336868" y="62421"/>
                      <a:pt x="336868" y="60452"/>
                      <a:pt x="336868" y="59246"/>
                    </a:cubicBezTo>
                    <a:cubicBezTo>
                      <a:pt x="336899" y="58846"/>
                      <a:pt x="336899" y="58439"/>
                      <a:pt x="336868" y="58039"/>
                    </a:cubicBezTo>
                    <a:cubicBezTo>
                      <a:pt x="336899" y="57531"/>
                      <a:pt x="336899" y="57023"/>
                      <a:pt x="336868" y="56515"/>
                    </a:cubicBezTo>
                    <a:lnTo>
                      <a:pt x="336868" y="54674"/>
                    </a:lnTo>
                    <a:cubicBezTo>
                      <a:pt x="336868" y="53911"/>
                      <a:pt x="336868" y="53149"/>
                      <a:pt x="336423" y="52388"/>
                    </a:cubicBezTo>
                    <a:cubicBezTo>
                      <a:pt x="335979" y="51626"/>
                      <a:pt x="336042" y="50355"/>
                      <a:pt x="335788" y="49340"/>
                    </a:cubicBezTo>
                    <a:cubicBezTo>
                      <a:pt x="335820" y="48914"/>
                      <a:pt x="335820" y="48495"/>
                      <a:pt x="335788" y="48070"/>
                    </a:cubicBezTo>
                    <a:cubicBezTo>
                      <a:pt x="335788" y="47561"/>
                      <a:pt x="335407" y="47054"/>
                      <a:pt x="335280" y="46546"/>
                    </a:cubicBezTo>
                    <a:cubicBezTo>
                      <a:pt x="334683" y="44386"/>
                      <a:pt x="333966" y="42266"/>
                      <a:pt x="333121" y="40196"/>
                    </a:cubicBezTo>
                    <a:cubicBezTo>
                      <a:pt x="333121" y="39370"/>
                      <a:pt x="332486" y="38481"/>
                      <a:pt x="332105" y="37655"/>
                    </a:cubicBezTo>
                    <a:cubicBezTo>
                      <a:pt x="330841" y="34792"/>
                      <a:pt x="329400" y="32017"/>
                      <a:pt x="327787" y="29337"/>
                    </a:cubicBezTo>
                    <a:cubicBezTo>
                      <a:pt x="326327" y="26988"/>
                      <a:pt x="324739" y="24765"/>
                      <a:pt x="323088" y="22606"/>
                    </a:cubicBezTo>
                    <a:cubicBezTo>
                      <a:pt x="322580" y="21908"/>
                      <a:pt x="321945" y="21273"/>
                      <a:pt x="321374" y="20574"/>
                    </a:cubicBezTo>
                    <a:cubicBezTo>
                      <a:pt x="320802" y="19876"/>
                      <a:pt x="319088" y="17843"/>
                      <a:pt x="317881" y="16574"/>
                    </a:cubicBezTo>
                    <a:lnTo>
                      <a:pt x="317881" y="16129"/>
                    </a:lnTo>
                    <a:cubicBezTo>
                      <a:pt x="317373" y="15621"/>
                      <a:pt x="316865" y="15240"/>
                      <a:pt x="316421" y="14732"/>
                    </a:cubicBezTo>
                    <a:cubicBezTo>
                      <a:pt x="315976" y="14224"/>
                      <a:pt x="313690" y="12129"/>
                      <a:pt x="312293" y="10922"/>
                    </a:cubicBezTo>
                    <a:lnTo>
                      <a:pt x="311531" y="10224"/>
                    </a:lnTo>
                    <a:lnTo>
                      <a:pt x="309182" y="8446"/>
                    </a:lnTo>
                    <a:lnTo>
                      <a:pt x="307213" y="6985"/>
                    </a:lnTo>
                    <a:lnTo>
                      <a:pt x="306578" y="6477"/>
                    </a:lnTo>
                    <a:cubicBezTo>
                      <a:pt x="305244" y="5588"/>
                      <a:pt x="303848" y="4699"/>
                      <a:pt x="302514" y="3937"/>
                    </a:cubicBezTo>
                    <a:lnTo>
                      <a:pt x="302514" y="3937"/>
                    </a:lnTo>
                    <a:lnTo>
                      <a:pt x="301879" y="3937"/>
                    </a:lnTo>
                    <a:lnTo>
                      <a:pt x="299339" y="2604"/>
                    </a:lnTo>
                    <a:lnTo>
                      <a:pt x="296799" y="1524"/>
                    </a:lnTo>
                    <a:lnTo>
                      <a:pt x="296482" y="1524"/>
                    </a:lnTo>
                    <a:lnTo>
                      <a:pt x="296482" y="1524"/>
                    </a:lnTo>
                    <a:lnTo>
                      <a:pt x="293815" y="635"/>
                    </a:lnTo>
                    <a:lnTo>
                      <a:pt x="291402" y="0"/>
                    </a:lnTo>
                    <a:lnTo>
                      <a:pt x="290957" y="0"/>
                    </a:lnTo>
                    <a:lnTo>
                      <a:pt x="289116" y="0"/>
                    </a:lnTo>
                    <a:lnTo>
                      <a:pt x="286957" y="0"/>
                    </a:lnTo>
                    <a:lnTo>
                      <a:pt x="284798" y="0"/>
                    </a:lnTo>
                    <a:lnTo>
                      <a:pt x="282638" y="0"/>
                    </a:lnTo>
                    <a:lnTo>
                      <a:pt x="282130" y="0"/>
                    </a:lnTo>
                    <a:lnTo>
                      <a:pt x="216535" y="10541"/>
                    </a:lnTo>
                    <a:cubicBezTo>
                      <a:pt x="217697" y="10446"/>
                      <a:pt x="218865" y="10446"/>
                      <a:pt x="220027" y="10541"/>
                    </a:cubicBezTo>
                    <a:cubicBezTo>
                      <a:pt x="221818" y="10560"/>
                      <a:pt x="223603" y="10732"/>
                      <a:pt x="225362" y="11049"/>
                    </a:cubicBezTo>
                    <a:lnTo>
                      <a:pt x="225362" y="11049"/>
                    </a:lnTo>
                    <a:cubicBezTo>
                      <a:pt x="227228" y="11430"/>
                      <a:pt x="229057" y="11983"/>
                      <a:pt x="230823" y="12700"/>
                    </a:cubicBezTo>
                    <a:lnTo>
                      <a:pt x="230823" y="12700"/>
                    </a:lnTo>
                    <a:cubicBezTo>
                      <a:pt x="232569" y="13367"/>
                      <a:pt x="234264" y="14148"/>
                      <a:pt x="235902" y="15049"/>
                    </a:cubicBezTo>
                    <a:lnTo>
                      <a:pt x="236538" y="15049"/>
                    </a:lnTo>
                    <a:cubicBezTo>
                      <a:pt x="238252" y="16002"/>
                      <a:pt x="239903" y="17082"/>
                      <a:pt x="241554" y="18224"/>
                    </a:cubicBezTo>
                    <a:cubicBezTo>
                      <a:pt x="242233" y="18676"/>
                      <a:pt x="242894" y="19164"/>
                      <a:pt x="243523" y="19685"/>
                    </a:cubicBezTo>
                    <a:lnTo>
                      <a:pt x="246698" y="22161"/>
                    </a:lnTo>
                    <a:cubicBezTo>
                      <a:pt x="248094" y="23368"/>
                      <a:pt x="249428" y="24702"/>
                      <a:pt x="250762" y="26035"/>
                    </a:cubicBezTo>
                    <a:cubicBezTo>
                      <a:pt x="251409" y="26594"/>
                      <a:pt x="252019" y="27191"/>
                      <a:pt x="252603" y="27813"/>
                    </a:cubicBezTo>
                    <a:cubicBezTo>
                      <a:pt x="253810" y="29083"/>
                      <a:pt x="254952" y="30480"/>
                      <a:pt x="256096" y="31877"/>
                    </a:cubicBezTo>
                    <a:cubicBezTo>
                      <a:pt x="257238" y="33274"/>
                      <a:pt x="257238" y="33147"/>
                      <a:pt x="257810" y="33909"/>
                    </a:cubicBezTo>
                    <a:cubicBezTo>
                      <a:pt x="259499" y="36062"/>
                      <a:pt x="261068" y="38310"/>
                      <a:pt x="262509" y="40640"/>
                    </a:cubicBezTo>
                    <a:cubicBezTo>
                      <a:pt x="264135" y="43314"/>
                      <a:pt x="265576" y="46088"/>
                      <a:pt x="266827" y="48959"/>
                    </a:cubicBezTo>
                    <a:cubicBezTo>
                      <a:pt x="266827" y="49784"/>
                      <a:pt x="267462" y="50610"/>
                      <a:pt x="267843" y="51435"/>
                    </a:cubicBezTo>
                    <a:cubicBezTo>
                      <a:pt x="268669" y="53530"/>
                      <a:pt x="269367" y="55690"/>
                      <a:pt x="270002" y="57785"/>
                    </a:cubicBezTo>
                    <a:lnTo>
                      <a:pt x="270764" y="60579"/>
                    </a:lnTo>
                    <a:cubicBezTo>
                      <a:pt x="270764" y="61595"/>
                      <a:pt x="271145" y="62611"/>
                      <a:pt x="271335" y="63627"/>
                    </a:cubicBezTo>
                    <a:cubicBezTo>
                      <a:pt x="271526" y="64643"/>
                      <a:pt x="271844" y="66421"/>
                      <a:pt x="271971" y="67818"/>
                    </a:cubicBezTo>
                    <a:lnTo>
                      <a:pt x="271971" y="69279"/>
                    </a:lnTo>
                    <a:cubicBezTo>
                      <a:pt x="272098" y="71139"/>
                      <a:pt x="272098" y="73006"/>
                      <a:pt x="271971" y="74867"/>
                    </a:cubicBezTo>
                    <a:lnTo>
                      <a:pt x="271971" y="75502"/>
                    </a:lnTo>
                    <a:cubicBezTo>
                      <a:pt x="271863" y="77388"/>
                      <a:pt x="271590" y="79254"/>
                      <a:pt x="271145" y="81090"/>
                    </a:cubicBezTo>
                    <a:lnTo>
                      <a:pt x="271145" y="81090"/>
                    </a:lnTo>
                    <a:cubicBezTo>
                      <a:pt x="270726" y="82804"/>
                      <a:pt x="270104" y="84468"/>
                      <a:pt x="269304" y="86043"/>
                    </a:cubicBezTo>
                    <a:lnTo>
                      <a:pt x="269304" y="86043"/>
                    </a:lnTo>
                    <a:cubicBezTo>
                      <a:pt x="268573" y="87484"/>
                      <a:pt x="267608" y="88792"/>
                      <a:pt x="266446" y="89916"/>
                    </a:cubicBezTo>
                    <a:cubicBezTo>
                      <a:pt x="262198" y="93656"/>
                      <a:pt x="257429" y="96755"/>
                      <a:pt x="252285" y="99124"/>
                    </a:cubicBezTo>
                    <a:cubicBezTo>
                      <a:pt x="173247" y="140735"/>
                      <a:pt x="94151" y="182245"/>
                      <a:pt x="14986" y="223647"/>
                    </a:cubicBezTo>
                    <a:cubicBezTo>
                      <a:pt x="10306" y="226225"/>
                      <a:pt x="5245" y="228048"/>
                      <a:pt x="0" y="229045"/>
                    </a:cubicBezTo>
                    <a:lnTo>
                      <a:pt x="65596" y="218440"/>
                    </a:lnTo>
                    <a:cubicBezTo>
                      <a:pt x="70866" y="217488"/>
                      <a:pt x="75952" y="215684"/>
                      <a:pt x="80645" y="213106"/>
                    </a:cubicBezTo>
                    <a:cubicBezTo>
                      <a:pt x="159766" y="171660"/>
                      <a:pt x="238843" y="130156"/>
                      <a:pt x="317881" y="88583"/>
                    </a:cubicBezTo>
                    <a:cubicBezTo>
                      <a:pt x="323044" y="86214"/>
                      <a:pt x="327831" y="83115"/>
                      <a:pt x="332105" y="79375"/>
                    </a:cubicBezTo>
                    <a:lnTo>
                      <a:pt x="332423" y="78994"/>
                    </a:lnTo>
                    <a:cubicBezTo>
                      <a:pt x="332861" y="78556"/>
                      <a:pt x="333261" y="78093"/>
                      <a:pt x="333629" y="77597"/>
                    </a:cubicBezTo>
                    <a:cubicBezTo>
                      <a:pt x="333629" y="77153"/>
                      <a:pt x="334201" y="76772"/>
                      <a:pt x="334455" y="76264"/>
                    </a:cubicBezTo>
                    <a:cubicBezTo>
                      <a:pt x="334639" y="76010"/>
                      <a:pt x="334791" y="75730"/>
                      <a:pt x="334899" y="75438"/>
                    </a:cubicBezTo>
                    <a:lnTo>
                      <a:pt x="334899" y="75438"/>
                    </a:lnTo>
                    <a:cubicBezTo>
                      <a:pt x="334899" y="75438"/>
                      <a:pt x="334899" y="75438"/>
                      <a:pt x="334899" y="75438"/>
                    </a:cubicBezTo>
                    <a:cubicBezTo>
                      <a:pt x="335134" y="74987"/>
                      <a:pt x="335350" y="74518"/>
                      <a:pt x="335534" y="74041"/>
                    </a:cubicBezTo>
                    <a:lnTo>
                      <a:pt x="336105" y="72454"/>
                    </a:lnTo>
                    <a:cubicBezTo>
                      <a:pt x="336290" y="71914"/>
                      <a:pt x="336442" y="71362"/>
                      <a:pt x="336550" y="70803"/>
                    </a:cubicBezTo>
                    <a:lnTo>
                      <a:pt x="336550" y="70803"/>
                    </a:lnTo>
                    <a:cubicBezTo>
                      <a:pt x="336734" y="70155"/>
                      <a:pt x="336887" y="69501"/>
                      <a:pt x="336994" y="68834"/>
                    </a:cubicBezTo>
                    <a:cubicBezTo>
                      <a:pt x="336994" y="68072"/>
                      <a:pt x="336994" y="67310"/>
                      <a:pt x="337312" y="66548"/>
                    </a:cubicBezTo>
                    <a:cubicBezTo>
                      <a:pt x="337344" y="66104"/>
                      <a:pt x="337344" y="65659"/>
                      <a:pt x="337312" y="65215"/>
                    </a:cubicBezTo>
                    <a:cubicBezTo>
                      <a:pt x="337312" y="65215"/>
                      <a:pt x="336868" y="64072"/>
                      <a:pt x="336868" y="63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8"/>
              <p:cNvSpPr/>
              <p:nvPr/>
            </p:nvSpPr>
            <p:spPr>
              <a:xfrm>
                <a:off x="2501344" y="3713377"/>
                <a:ext cx="316413" cy="214074"/>
              </a:xfrm>
              <a:custGeom>
                <a:avLst/>
                <a:gdLst/>
                <a:ahLst/>
                <a:cxnLst/>
                <a:rect l="l" t="t" r="r" b="b"/>
                <a:pathLst>
                  <a:path w="463609" h="295275" extrusionOk="0">
                    <a:moveTo>
                      <a:pt x="19388" y="0"/>
                    </a:moveTo>
                    <a:cubicBezTo>
                      <a:pt x="33549" y="0"/>
                      <a:pt x="51138" y="13272"/>
                      <a:pt x="66442" y="37275"/>
                    </a:cubicBezTo>
                    <a:cubicBezTo>
                      <a:pt x="95525" y="81725"/>
                      <a:pt x="124354" y="126873"/>
                      <a:pt x="153310" y="171704"/>
                    </a:cubicBezTo>
                    <a:cubicBezTo>
                      <a:pt x="158453" y="179578"/>
                      <a:pt x="163787" y="187262"/>
                      <a:pt x="170010" y="196533"/>
                    </a:cubicBezTo>
                    <a:cubicBezTo>
                      <a:pt x="177694" y="192977"/>
                      <a:pt x="184298" y="190183"/>
                      <a:pt x="190648" y="186881"/>
                    </a:cubicBezTo>
                    <a:lnTo>
                      <a:pt x="390990" y="82042"/>
                    </a:lnTo>
                    <a:cubicBezTo>
                      <a:pt x="395880" y="79121"/>
                      <a:pt x="401189" y="76981"/>
                      <a:pt x="406738" y="75692"/>
                    </a:cubicBezTo>
                    <a:cubicBezTo>
                      <a:pt x="408072" y="75565"/>
                      <a:pt x="409405" y="75565"/>
                      <a:pt x="410739" y="75692"/>
                    </a:cubicBezTo>
                    <a:cubicBezTo>
                      <a:pt x="424899" y="75692"/>
                      <a:pt x="442489" y="88392"/>
                      <a:pt x="453728" y="106299"/>
                    </a:cubicBezTo>
                    <a:cubicBezTo>
                      <a:pt x="464968" y="124206"/>
                      <a:pt x="467000" y="146749"/>
                      <a:pt x="457856" y="155766"/>
                    </a:cubicBezTo>
                    <a:cubicBezTo>
                      <a:pt x="453608" y="159506"/>
                      <a:pt x="448839" y="162605"/>
                      <a:pt x="443695" y="164973"/>
                    </a:cubicBezTo>
                    <a:cubicBezTo>
                      <a:pt x="364657" y="206585"/>
                      <a:pt x="285561" y="248095"/>
                      <a:pt x="206396" y="289497"/>
                    </a:cubicBezTo>
                    <a:cubicBezTo>
                      <a:pt x="200262" y="293053"/>
                      <a:pt x="193347" y="295034"/>
                      <a:pt x="186266" y="295275"/>
                    </a:cubicBezTo>
                    <a:cubicBezTo>
                      <a:pt x="170074" y="295275"/>
                      <a:pt x="155596" y="282131"/>
                      <a:pt x="136165" y="252222"/>
                    </a:cubicBezTo>
                    <a:cubicBezTo>
                      <a:pt x="95779" y="189865"/>
                      <a:pt x="55564" y="127426"/>
                      <a:pt x="15515" y="64897"/>
                    </a:cubicBezTo>
                    <a:cubicBezTo>
                      <a:pt x="-2646" y="36640"/>
                      <a:pt x="-4996" y="11557"/>
                      <a:pt x="9165" y="3239"/>
                    </a:cubicBezTo>
                    <a:cubicBezTo>
                      <a:pt x="12226" y="1270"/>
                      <a:pt x="15756" y="153"/>
                      <a:pt x="19388"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9" name="Google Shape;299;p8"/>
            <p:cNvSpPr/>
            <p:nvPr/>
          </p:nvSpPr>
          <p:spPr>
            <a:xfrm>
              <a:off x="7143250" y="-43550"/>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00" name="Google Shape;300;p8"/>
            <p:cNvSpPr/>
            <p:nvPr/>
          </p:nvSpPr>
          <p:spPr>
            <a:xfrm>
              <a:off x="8847888" y="164722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01" name="Google Shape;301;p8"/>
            <p:cNvSpPr/>
            <p:nvPr/>
          </p:nvSpPr>
          <p:spPr>
            <a:xfrm>
              <a:off x="8240700" y="161425"/>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02" name="Google Shape;302;p8"/>
            <p:cNvSpPr/>
            <p:nvPr/>
          </p:nvSpPr>
          <p:spPr>
            <a:xfrm>
              <a:off x="7758300" y="369425"/>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03" name="Google Shape;303;p8"/>
            <p:cNvSpPr/>
            <p:nvPr/>
          </p:nvSpPr>
          <p:spPr>
            <a:xfrm>
              <a:off x="9018375" y="2219125"/>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04" name="Google Shape;304;p8"/>
            <p:cNvSpPr/>
            <p:nvPr/>
          </p:nvSpPr>
          <p:spPr>
            <a:xfrm>
              <a:off x="8687475" y="2483150"/>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305" name="Google Shape;305;p8"/>
          <p:cNvGrpSpPr/>
          <p:nvPr/>
        </p:nvGrpSpPr>
        <p:grpSpPr>
          <a:xfrm>
            <a:off x="-313477" y="2610450"/>
            <a:ext cx="2701665" cy="2664472"/>
            <a:chOff x="-313477" y="2610450"/>
            <a:chExt cx="2701665" cy="2664472"/>
          </a:xfrm>
        </p:grpSpPr>
        <p:grpSp>
          <p:nvGrpSpPr>
            <p:cNvPr id="306" name="Google Shape;306;p8"/>
            <p:cNvGrpSpPr/>
            <p:nvPr/>
          </p:nvGrpSpPr>
          <p:grpSpPr>
            <a:xfrm>
              <a:off x="741799" y="4869107"/>
              <a:ext cx="472084" cy="405815"/>
              <a:chOff x="7294854" y="3864515"/>
              <a:chExt cx="366810" cy="315343"/>
            </a:xfrm>
          </p:grpSpPr>
          <p:sp>
            <p:nvSpPr>
              <p:cNvPr id="307" name="Google Shape;307;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 name="Google Shape;312;p8"/>
            <p:cNvGrpSpPr/>
            <p:nvPr/>
          </p:nvGrpSpPr>
          <p:grpSpPr>
            <a:xfrm>
              <a:off x="214812" y="4364781"/>
              <a:ext cx="472084" cy="910141"/>
              <a:chOff x="8113829" y="3472623"/>
              <a:chExt cx="366810" cy="707235"/>
            </a:xfrm>
          </p:grpSpPr>
          <p:grpSp>
            <p:nvGrpSpPr>
              <p:cNvPr id="313" name="Google Shape;313;p8"/>
              <p:cNvGrpSpPr/>
              <p:nvPr/>
            </p:nvGrpSpPr>
            <p:grpSpPr>
              <a:xfrm>
                <a:off x="8113829" y="3864515"/>
                <a:ext cx="366810" cy="315343"/>
                <a:chOff x="7294854" y="3864515"/>
                <a:chExt cx="366810" cy="315343"/>
              </a:xfrm>
            </p:grpSpPr>
            <p:sp>
              <p:nvSpPr>
                <p:cNvPr id="314" name="Google Shape;314;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8"/>
              <p:cNvGrpSpPr/>
              <p:nvPr/>
            </p:nvGrpSpPr>
            <p:grpSpPr>
              <a:xfrm>
                <a:off x="8113829" y="3799200"/>
                <a:ext cx="366810" cy="315343"/>
                <a:chOff x="7294854" y="3864515"/>
                <a:chExt cx="366810" cy="315343"/>
              </a:xfrm>
            </p:grpSpPr>
            <p:sp>
              <p:nvSpPr>
                <p:cNvPr id="320" name="Google Shape;320;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 name="Google Shape;325;p8"/>
              <p:cNvGrpSpPr/>
              <p:nvPr/>
            </p:nvGrpSpPr>
            <p:grpSpPr>
              <a:xfrm>
                <a:off x="8113829" y="3733884"/>
                <a:ext cx="366810" cy="315343"/>
                <a:chOff x="7294854" y="3864515"/>
                <a:chExt cx="366810" cy="315343"/>
              </a:xfrm>
            </p:grpSpPr>
            <p:sp>
              <p:nvSpPr>
                <p:cNvPr id="326" name="Google Shape;326;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 name="Google Shape;331;p8"/>
              <p:cNvGrpSpPr/>
              <p:nvPr/>
            </p:nvGrpSpPr>
            <p:grpSpPr>
              <a:xfrm>
                <a:off x="8113829" y="3668569"/>
                <a:ext cx="366810" cy="315343"/>
                <a:chOff x="7294854" y="3864515"/>
                <a:chExt cx="366810" cy="315343"/>
              </a:xfrm>
            </p:grpSpPr>
            <p:sp>
              <p:nvSpPr>
                <p:cNvPr id="332" name="Google Shape;332;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8"/>
              <p:cNvGrpSpPr/>
              <p:nvPr/>
            </p:nvGrpSpPr>
            <p:grpSpPr>
              <a:xfrm>
                <a:off x="8113829" y="3603254"/>
                <a:ext cx="366810" cy="315343"/>
                <a:chOff x="7294854" y="3864515"/>
                <a:chExt cx="366810" cy="315343"/>
              </a:xfrm>
            </p:grpSpPr>
            <p:sp>
              <p:nvSpPr>
                <p:cNvPr id="338" name="Google Shape;338;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 name="Google Shape;343;p8"/>
              <p:cNvGrpSpPr/>
              <p:nvPr/>
            </p:nvGrpSpPr>
            <p:grpSpPr>
              <a:xfrm>
                <a:off x="8113829" y="3537938"/>
                <a:ext cx="366810" cy="315343"/>
                <a:chOff x="7294854" y="3864515"/>
                <a:chExt cx="366810" cy="315343"/>
              </a:xfrm>
            </p:grpSpPr>
            <p:sp>
              <p:nvSpPr>
                <p:cNvPr id="344" name="Google Shape;344;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 name="Google Shape;349;p8"/>
              <p:cNvGrpSpPr/>
              <p:nvPr/>
            </p:nvGrpSpPr>
            <p:grpSpPr>
              <a:xfrm>
                <a:off x="8113829" y="3472623"/>
                <a:ext cx="366810" cy="315343"/>
                <a:chOff x="7294854" y="3864515"/>
                <a:chExt cx="366810" cy="315343"/>
              </a:xfrm>
            </p:grpSpPr>
            <p:sp>
              <p:nvSpPr>
                <p:cNvPr id="350" name="Google Shape;350;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55" name="Google Shape;355;p8"/>
            <p:cNvGrpSpPr/>
            <p:nvPr/>
          </p:nvGrpSpPr>
          <p:grpSpPr>
            <a:xfrm>
              <a:off x="-312199" y="4700998"/>
              <a:ext cx="472084" cy="573923"/>
              <a:chOff x="7704342" y="3733884"/>
              <a:chExt cx="366810" cy="445974"/>
            </a:xfrm>
          </p:grpSpPr>
          <p:grpSp>
            <p:nvGrpSpPr>
              <p:cNvPr id="356" name="Google Shape;356;p8"/>
              <p:cNvGrpSpPr/>
              <p:nvPr/>
            </p:nvGrpSpPr>
            <p:grpSpPr>
              <a:xfrm>
                <a:off x="7704342" y="3864515"/>
                <a:ext cx="366810" cy="315343"/>
                <a:chOff x="7294854" y="3864515"/>
                <a:chExt cx="366810" cy="315343"/>
              </a:xfrm>
            </p:grpSpPr>
            <p:sp>
              <p:nvSpPr>
                <p:cNvPr id="357" name="Google Shape;357;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2" name="Google Shape;362;p8"/>
              <p:cNvGrpSpPr/>
              <p:nvPr/>
            </p:nvGrpSpPr>
            <p:grpSpPr>
              <a:xfrm>
                <a:off x="7704342" y="3799200"/>
                <a:ext cx="366810" cy="315343"/>
                <a:chOff x="7294854" y="3864515"/>
                <a:chExt cx="366810" cy="315343"/>
              </a:xfrm>
            </p:grpSpPr>
            <p:sp>
              <p:nvSpPr>
                <p:cNvPr id="363" name="Google Shape;363;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 name="Google Shape;368;p8"/>
              <p:cNvGrpSpPr/>
              <p:nvPr/>
            </p:nvGrpSpPr>
            <p:grpSpPr>
              <a:xfrm>
                <a:off x="7704342" y="3733884"/>
                <a:ext cx="366810" cy="315343"/>
                <a:chOff x="7294854" y="3864515"/>
                <a:chExt cx="366810" cy="315343"/>
              </a:xfrm>
            </p:grpSpPr>
            <p:sp>
              <p:nvSpPr>
                <p:cNvPr id="369" name="Google Shape;369;p8"/>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8"/>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8"/>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8"/>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374" name="Google Shape;374;p8"/>
            <p:cNvPicPr preferRelativeResize="0"/>
            <p:nvPr/>
          </p:nvPicPr>
          <p:blipFill>
            <a:blip r:embed="rId3">
              <a:alphaModFix/>
            </a:blip>
            <a:stretch>
              <a:fillRect/>
            </a:stretch>
          </p:blipFill>
          <p:spPr>
            <a:xfrm>
              <a:off x="-313477" y="3480791"/>
              <a:ext cx="982426" cy="982426"/>
            </a:xfrm>
            <a:prstGeom prst="rect">
              <a:avLst/>
            </a:prstGeom>
            <a:noFill/>
            <a:ln>
              <a:noFill/>
            </a:ln>
          </p:spPr>
        </p:pic>
        <p:sp>
          <p:nvSpPr>
            <p:cNvPr id="375" name="Google Shape;375;p8"/>
            <p:cNvSpPr/>
            <p:nvPr/>
          </p:nvSpPr>
          <p:spPr>
            <a:xfrm>
              <a:off x="390100" y="3152950"/>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76" name="Google Shape;376;p8"/>
            <p:cNvSpPr/>
            <p:nvPr/>
          </p:nvSpPr>
          <p:spPr>
            <a:xfrm>
              <a:off x="147438" y="2610450"/>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77" name="Google Shape;377;p8"/>
            <p:cNvSpPr/>
            <p:nvPr/>
          </p:nvSpPr>
          <p:spPr>
            <a:xfrm>
              <a:off x="1698600" y="4782050"/>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378" name="Google Shape;378;p8"/>
            <p:cNvSpPr/>
            <p:nvPr/>
          </p:nvSpPr>
          <p:spPr>
            <a:xfrm>
              <a:off x="2327588" y="5032125"/>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9"/>
        <p:cNvGrpSpPr/>
        <p:nvPr/>
      </p:nvGrpSpPr>
      <p:grpSpPr>
        <a:xfrm>
          <a:off x="0" y="0"/>
          <a:ext cx="0" cy="0"/>
          <a:chOff x="0" y="0"/>
          <a:chExt cx="0" cy="0"/>
        </a:xfrm>
      </p:grpSpPr>
      <p:pic>
        <p:nvPicPr>
          <p:cNvPr id="380" name="Google Shape;380;p9"/>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381" name="Google Shape;381;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2" name="Google Shape;382;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83" name="Google Shape;383;p9"/>
          <p:cNvGrpSpPr/>
          <p:nvPr/>
        </p:nvGrpSpPr>
        <p:grpSpPr>
          <a:xfrm>
            <a:off x="8228324" y="820192"/>
            <a:ext cx="1072419" cy="3600175"/>
            <a:chOff x="8456924" y="1979517"/>
            <a:chExt cx="1072419" cy="3600175"/>
          </a:xfrm>
        </p:grpSpPr>
        <p:grpSp>
          <p:nvGrpSpPr>
            <p:cNvPr id="384" name="Google Shape;384;p9"/>
            <p:cNvGrpSpPr/>
            <p:nvPr/>
          </p:nvGrpSpPr>
          <p:grpSpPr>
            <a:xfrm>
              <a:off x="8456924" y="2789455"/>
              <a:ext cx="901134" cy="1195538"/>
              <a:chOff x="6167386" y="3756192"/>
              <a:chExt cx="748077" cy="992477"/>
            </a:xfrm>
          </p:grpSpPr>
          <p:sp>
            <p:nvSpPr>
              <p:cNvPr id="385" name="Google Shape;385;p9"/>
              <p:cNvSpPr/>
              <p:nvPr/>
            </p:nvSpPr>
            <p:spPr>
              <a:xfrm>
                <a:off x="6174798" y="3756192"/>
                <a:ext cx="740665" cy="989806"/>
              </a:xfrm>
              <a:custGeom>
                <a:avLst/>
                <a:gdLst/>
                <a:ahLst/>
                <a:cxnLst/>
                <a:rect l="l" t="t" r="r" b="b"/>
                <a:pathLst>
                  <a:path w="1085224" h="1365249" extrusionOk="0">
                    <a:moveTo>
                      <a:pt x="53917" y="4819"/>
                    </a:moveTo>
                    <a:lnTo>
                      <a:pt x="1012195" y="552887"/>
                    </a:lnTo>
                    <a:cubicBezTo>
                      <a:pt x="1050092" y="574579"/>
                      <a:pt x="1073765" y="614635"/>
                      <a:pt x="1074489" y="658297"/>
                    </a:cubicBezTo>
                    <a:lnTo>
                      <a:pt x="1085221" y="1330762"/>
                    </a:lnTo>
                    <a:cubicBezTo>
                      <a:pt x="1085513" y="1349495"/>
                      <a:pt x="1070540" y="1364989"/>
                      <a:pt x="1051775" y="1365243"/>
                    </a:cubicBezTo>
                    <a:cubicBezTo>
                      <a:pt x="1045698" y="1365370"/>
                      <a:pt x="1039704" y="1363782"/>
                      <a:pt x="1034420" y="1360798"/>
                    </a:cubicBezTo>
                    <a:lnTo>
                      <a:pt x="61093" y="804093"/>
                    </a:lnTo>
                    <a:cubicBezTo>
                      <a:pt x="30524" y="786599"/>
                      <a:pt x="11436" y="754284"/>
                      <a:pt x="10864" y="719067"/>
                    </a:cubicBezTo>
                    <a:lnTo>
                      <a:pt x="6" y="36569"/>
                    </a:lnTo>
                    <a:cubicBezTo>
                      <a:pt x="-344" y="16725"/>
                      <a:pt x="15468" y="355"/>
                      <a:pt x="35312" y="6"/>
                    </a:cubicBezTo>
                    <a:cubicBezTo>
                      <a:pt x="41839" y="-109"/>
                      <a:pt x="48266" y="1555"/>
                      <a:pt x="53917" y="48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9"/>
              <p:cNvSpPr/>
              <p:nvPr/>
            </p:nvSpPr>
            <p:spPr>
              <a:xfrm>
                <a:off x="6167516" y="3761584"/>
                <a:ext cx="738584" cy="987085"/>
              </a:xfrm>
              <a:custGeom>
                <a:avLst/>
                <a:gdLst/>
                <a:ahLst/>
                <a:cxnLst/>
                <a:rect l="l" t="t" r="r" b="b"/>
                <a:pathLst>
                  <a:path w="1082175" h="1361497" extrusionOk="0">
                    <a:moveTo>
                      <a:pt x="53726" y="4754"/>
                    </a:moveTo>
                    <a:lnTo>
                      <a:pt x="1009337" y="551362"/>
                    </a:lnTo>
                    <a:cubicBezTo>
                      <a:pt x="1047151" y="572965"/>
                      <a:pt x="1070761" y="612913"/>
                      <a:pt x="1071440" y="656455"/>
                    </a:cubicBezTo>
                    <a:lnTo>
                      <a:pt x="1082172" y="1327079"/>
                    </a:lnTo>
                    <a:cubicBezTo>
                      <a:pt x="1082451" y="1345811"/>
                      <a:pt x="1067497" y="1361242"/>
                      <a:pt x="1048777" y="1361495"/>
                    </a:cubicBezTo>
                    <a:cubicBezTo>
                      <a:pt x="1042675" y="1361559"/>
                      <a:pt x="1036661" y="1360035"/>
                      <a:pt x="1031372" y="1356987"/>
                    </a:cubicBezTo>
                    <a:lnTo>
                      <a:pt x="60965" y="801997"/>
                    </a:lnTo>
                    <a:cubicBezTo>
                      <a:pt x="30478" y="784535"/>
                      <a:pt x="11460" y="752289"/>
                      <a:pt x="10927" y="717161"/>
                    </a:cubicBezTo>
                    <a:lnTo>
                      <a:pt x="5" y="36441"/>
                    </a:lnTo>
                    <a:cubicBezTo>
                      <a:pt x="-307" y="16629"/>
                      <a:pt x="15505" y="316"/>
                      <a:pt x="35317" y="4"/>
                    </a:cubicBezTo>
                    <a:cubicBezTo>
                      <a:pt x="41769" y="-97"/>
                      <a:pt x="48125" y="1541"/>
                      <a:pt x="53726" y="475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9"/>
              <p:cNvSpPr/>
              <p:nvPr/>
            </p:nvSpPr>
            <p:spPr>
              <a:xfrm>
                <a:off x="6167386" y="3761565"/>
                <a:ext cx="384505" cy="667326"/>
              </a:xfrm>
              <a:custGeom>
                <a:avLst/>
                <a:gdLst/>
                <a:ahLst/>
                <a:cxnLst/>
                <a:rect l="l" t="t" r="r" b="b"/>
                <a:pathLst>
                  <a:path w="563377" h="920450" extrusionOk="0">
                    <a:moveTo>
                      <a:pt x="563377" y="296182"/>
                    </a:moveTo>
                    <a:lnTo>
                      <a:pt x="267975" y="920450"/>
                    </a:lnTo>
                    <a:lnTo>
                      <a:pt x="60965" y="802023"/>
                    </a:lnTo>
                    <a:cubicBezTo>
                      <a:pt x="30479" y="784560"/>
                      <a:pt x="11460" y="752315"/>
                      <a:pt x="10927" y="717187"/>
                    </a:cubicBezTo>
                    <a:lnTo>
                      <a:pt x="5" y="36467"/>
                    </a:lnTo>
                    <a:cubicBezTo>
                      <a:pt x="-319" y="16655"/>
                      <a:pt x="15474" y="329"/>
                      <a:pt x="35285" y="5"/>
                    </a:cubicBezTo>
                    <a:cubicBezTo>
                      <a:pt x="41724" y="-103"/>
                      <a:pt x="48068" y="1522"/>
                      <a:pt x="53662" y="4717"/>
                    </a:cubicBezTo>
                    <a:close/>
                  </a:path>
                </a:pathLst>
              </a:custGeom>
              <a:solidFill>
                <a:srgbClr val="003FD8">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6513204" y="4075442"/>
                <a:ext cx="314813" cy="521466"/>
              </a:xfrm>
              <a:custGeom>
                <a:avLst/>
                <a:gdLst/>
                <a:ahLst/>
                <a:cxnLst/>
                <a:rect l="l" t="t" r="r" b="b"/>
                <a:pathLst>
                  <a:path w="461264" h="719264" extrusionOk="0">
                    <a:moveTo>
                      <a:pt x="461264" y="94996"/>
                    </a:moveTo>
                    <a:lnTo>
                      <a:pt x="166179" y="719264"/>
                    </a:lnTo>
                    <a:lnTo>
                      <a:pt x="0" y="624205"/>
                    </a:lnTo>
                    <a:lnTo>
                      <a:pt x="295148" y="0"/>
                    </a:lnTo>
                    <a:lnTo>
                      <a:pt x="461264" y="94996"/>
                    </a:lnTo>
                    <a:close/>
                  </a:path>
                </a:pathLst>
              </a:custGeom>
              <a:solidFill>
                <a:srgbClr val="003FD8">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9"/>
              <p:cNvSpPr/>
              <p:nvPr/>
            </p:nvSpPr>
            <p:spPr>
              <a:xfrm rot="-1949222">
                <a:off x="6741270" y="4519440"/>
                <a:ext cx="78389" cy="135097"/>
              </a:xfrm>
              <a:custGeom>
                <a:avLst/>
                <a:gdLst/>
                <a:ahLst/>
                <a:cxnLst/>
                <a:rect l="l" t="t" r="r" b="b"/>
                <a:pathLst>
                  <a:path w="113029" h="188848" extrusionOk="0">
                    <a:moveTo>
                      <a:pt x="113030" y="94424"/>
                    </a:moveTo>
                    <a:cubicBezTo>
                      <a:pt x="113030" y="146574"/>
                      <a:pt x="87727" y="188849"/>
                      <a:pt x="56515" y="188849"/>
                    </a:cubicBezTo>
                    <a:cubicBezTo>
                      <a:pt x="25302" y="188849"/>
                      <a:pt x="0" y="146574"/>
                      <a:pt x="0" y="94424"/>
                    </a:cubicBezTo>
                    <a:cubicBezTo>
                      <a:pt x="0" y="42275"/>
                      <a:pt x="25302" y="0"/>
                      <a:pt x="56515" y="0"/>
                    </a:cubicBezTo>
                    <a:cubicBezTo>
                      <a:pt x="87727" y="0"/>
                      <a:pt x="113030" y="42275"/>
                      <a:pt x="113030" y="944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9"/>
              <p:cNvSpPr/>
              <p:nvPr/>
            </p:nvSpPr>
            <p:spPr>
              <a:xfrm>
                <a:off x="6232416" y="4021351"/>
                <a:ext cx="113548" cy="151698"/>
              </a:xfrm>
              <a:custGeom>
                <a:avLst/>
                <a:gdLst/>
                <a:ahLst/>
                <a:cxnLst/>
                <a:rect l="l" t="t" r="r" b="b"/>
                <a:pathLst>
                  <a:path w="166370" h="209238" extrusionOk="0">
                    <a:moveTo>
                      <a:pt x="8192" y="686"/>
                    </a:moveTo>
                    <a:lnTo>
                      <a:pt x="155131" y="84696"/>
                    </a:lnTo>
                    <a:cubicBezTo>
                      <a:pt x="160909" y="88030"/>
                      <a:pt x="164529" y="94152"/>
                      <a:pt x="164656" y="100825"/>
                    </a:cubicBezTo>
                    <a:lnTo>
                      <a:pt x="166370" y="203950"/>
                    </a:lnTo>
                    <a:cubicBezTo>
                      <a:pt x="166383" y="206858"/>
                      <a:pt x="164027" y="209226"/>
                      <a:pt x="161119" y="209239"/>
                    </a:cubicBezTo>
                    <a:cubicBezTo>
                      <a:pt x="160223" y="209239"/>
                      <a:pt x="159341" y="209017"/>
                      <a:pt x="158560" y="208585"/>
                    </a:cubicBezTo>
                    <a:lnTo>
                      <a:pt x="9398" y="123241"/>
                    </a:lnTo>
                    <a:cubicBezTo>
                      <a:pt x="4718" y="120523"/>
                      <a:pt x="1784" y="115570"/>
                      <a:pt x="1651" y="110160"/>
                    </a:cubicBezTo>
                    <a:lnTo>
                      <a:pt x="0" y="5512"/>
                    </a:lnTo>
                    <a:cubicBezTo>
                      <a:pt x="6" y="2464"/>
                      <a:pt x="2483" y="-6"/>
                      <a:pt x="5537" y="0"/>
                    </a:cubicBezTo>
                    <a:cubicBezTo>
                      <a:pt x="6464" y="0"/>
                      <a:pt x="7379" y="235"/>
                      <a:pt x="8192" y="6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6232676" y="4044936"/>
                <a:ext cx="112941" cy="105011"/>
              </a:xfrm>
              <a:custGeom>
                <a:avLst/>
                <a:gdLst/>
                <a:ahLst/>
                <a:cxnLst/>
                <a:rect l="l" t="t" r="r" b="b"/>
                <a:pathLst>
                  <a:path w="165481" h="144843" extrusionOk="0">
                    <a:moveTo>
                      <a:pt x="165481" y="144843"/>
                    </a:moveTo>
                    <a:lnTo>
                      <a:pt x="88900" y="101028"/>
                    </a:lnTo>
                    <a:lnTo>
                      <a:pt x="88900" y="136461"/>
                    </a:lnTo>
                    <a:lnTo>
                      <a:pt x="84392" y="133921"/>
                    </a:lnTo>
                    <a:lnTo>
                      <a:pt x="84392" y="98425"/>
                    </a:lnTo>
                    <a:lnTo>
                      <a:pt x="762" y="50609"/>
                    </a:lnTo>
                    <a:lnTo>
                      <a:pt x="699" y="45339"/>
                    </a:lnTo>
                    <a:lnTo>
                      <a:pt x="84392" y="93218"/>
                    </a:lnTo>
                    <a:lnTo>
                      <a:pt x="84392" y="53340"/>
                    </a:lnTo>
                    <a:lnTo>
                      <a:pt x="64" y="5270"/>
                    </a:lnTo>
                    <a:lnTo>
                      <a:pt x="0" y="0"/>
                    </a:lnTo>
                    <a:lnTo>
                      <a:pt x="84392" y="48133"/>
                    </a:lnTo>
                    <a:lnTo>
                      <a:pt x="84392" y="12001"/>
                    </a:lnTo>
                    <a:lnTo>
                      <a:pt x="88900" y="14541"/>
                    </a:lnTo>
                    <a:lnTo>
                      <a:pt x="88900" y="95821"/>
                    </a:lnTo>
                    <a:lnTo>
                      <a:pt x="165418" y="139573"/>
                    </a:lnTo>
                    <a:lnTo>
                      <a:pt x="165481" y="1448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6243341" y="3877381"/>
                <a:ext cx="19805" cy="49858"/>
              </a:xfrm>
              <a:custGeom>
                <a:avLst/>
                <a:gdLst/>
                <a:ahLst/>
                <a:cxnLst/>
                <a:rect l="l" t="t" r="r" b="b"/>
                <a:pathLst>
                  <a:path w="29019" h="68770" extrusionOk="0">
                    <a:moveTo>
                      <a:pt x="0" y="18987"/>
                    </a:moveTo>
                    <a:lnTo>
                      <a:pt x="1651" y="68771"/>
                    </a:lnTo>
                    <a:lnTo>
                      <a:pt x="29020" y="0"/>
                    </a:lnTo>
                    <a:lnTo>
                      <a:pt x="0" y="18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6247199" y="3880424"/>
                <a:ext cx="40998" cy="62151"/>
              </a:xfrm>
              <a:custGeom>
                <a:avLst/>
                <a:gdLst/>
                <a:ahLst/>
                <a:cxnLst/>
                <a:rect l="l" t="t" r="r" b="b"/>
                <a:pathLst>
                  <a:path w="60071" h="85725" extrusionOk="0">
                    <a:moveTo>
                      <a:pt x="27496" y="0"/>
                    </a:moveTo>
                    <a:lnTo>
                      <a:pt x="0" y="69088"/>
                    </a:lnTo>
                    <a:lnTo>
                      <a:pt x="60071" y="85725"/>
                    </a:lnTo>
                    <a:lnTo>
                      <a:pt x="2749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6268659" y="3879041"/>
                <a:ext cx="22103" cy="61874"/>
              </a:xfrm>
              <a:custGeom>
                <a:avLst/>
                <a:gdLst/>
                <a:ahLst/>
                <a:cxnLst/>
                <a:rect l="l" t="t" r="r" b="b"/>
                <a:pathLst>
                  <a:path w="32385" h="85344" extrusionOk="0">
                    <a:moveTo>
                      <a:pt x="30798" y="35560"/>
                    </a:moveTo>
                    <a:lnTo>
                      <a:pt x="0" y="0"/>
                    </a:lnTo>
                    <a:lnTo>
                      <a:pt x="32385" y="85344"/>
                    </a:lnTo>
                    <a:lnTo>
                      <a:pt x="30798" y="35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6247199" y="3935353"/>
                <a:ext cx="41258" cy="25735"/>
              </a:xfrm>
              <a:custGeom>
                <a:avLst/>
                <a:gdLst/>
                <a:ahLst/>
                <a:cxnLst/>
                <a:rect l="l" t="t" r="r" b="b"/>
                <a:pathLst>
                  <a:path w="60452" h="35496" extrusionOk="0">
                    <a:moveTo>
                      <a:pt x="60452" y="16764"/>
                    </a:moveTo>
                    <a:lnTo>
                      <a:pt x="0" y="0"/>
                    </a:lnTo>
                    <a:lnTo>
                      <a:pt x="31115" y="35497"/>
                    </a:lnTo>
                    <a:lnTo>
                      <a:pt x="60452" y="16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6220712" y="4182767"/>
                <a:ext cx="184363" cy="145386"/>
              </a:xfrm>
              <a:custGeom>
                <a:avLst/>
                <a:gdLst/>
                <a:ahLst/>
                <a:cxnLst/>
                <a:rect l="l" t="t" r="r" b="b"/>
                <a:pathLst>
                  <a:path w="270129" h="200533" extrusionOk="0">
                    <a:moveTo>
                      <a:pt x="0" y="0"/>
                    </a:moveTo>
                    <a:lnTo>
                      <a:pt x="270129" y="154559"/>
                    </a:lnTo>
                    <a:lnTo>
                      <a:pt x="270129" y="200533"/>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6220712" y="4256959"/>
                <a:ext cx="383158" cy="266695"/>
              </a:xfrm>
              <a:custGeom>
                <a:avLst/>
                <a:gdLst/>
                <a:ahLst/>
                <a:cxnLst/>
                <a:rect l="l" t="t" r="r" b="b"/>
                <a:pathLst>
                  <a:path w="561403" h="367855" extrusionOk="0">
                    <a:moveTo>
                      <a:pt x="0" y="0"/>
                    </a:moveTo>
                    <a:lnTo>
                      <a:pt x="561404" y="321945"/>
                    </a:lnTo>
                    <a:lnTo>
                      <a:pt x="561404" y="367856"/>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6817236" y="4292689"/>
                <a:ext cx="27327" cy="132358"/>
              </a:xfrm>
              <a:custGeom>
                <a:avLst/>
                <a:gdLst/>
                <a:ahLst/>
                <a:cxnLst/>
                <a:rect l="l" t="t" r="r" b="b"/>
                <a:pathLst>
                  <a:path w="40040" h="182563" extrusionOk="0">
                    <a:moveTo>
                      <a:pt x="39992" y="105767"/>
                    </a:moveTo>
                    <a:cubicBezTo>
                      <a:pt x="38532" y="137962"/>
                      <a:pt x="28753" y="162917"/>
                      <a:pt x="10084" y="181142"/>
                    </a:cubicBezTo>
                    <a:cubicBezTo>
                      <a:pt x="8522" y="182894"/>
                      <a:pt x="5829" y="183047"/>
                      <a:pt x="4077" y="181485"/>
                    </a:cubicBezTo>
                    <a:cubicBezTo>
                      <a:pt x="3956" y="181377"/>
                      <a:pt x="3842" y="181262"/>
                      <a:pt x="3734" y="181142"/>
                    </a:cubicBezTo>
                    <a:cubicBezTo>
                      <a:pt x="1797" y="179726"/>
                      <a:pt x="496" y="177605"/>
                      <a:pt x="114" y="175236"/>
                    </a:cubicBezTo>
                    <a:cubicBezTo>
                      <a:pt x="-305" y="173369"/>
                      <a:pt x="451" y="171439"/>
                      <a:pt x="2020" y="170347"/>
                    </a:cubicBezTo>
                    <a:cubicBezTo>
                      <a:pt x="9131" y="163482"/>
                      <a:pt x="14923" y="155367"/>
                      <a:pt x="19101" y="146407"/>
                    </a:cubicBezTo>
                    <a:cubicBezTo>
                      <a:pt x="24327" y="135149"/>
                      <a:pt x="27566" y="123077"/>
                      <a:pt x="28689" y="110720"/>
                    </a:cubicBezTo>
                    <a:cubicBezTo>
                      <a:pt x="32055" y="78145"/>
                      <a:pt x="24816" y="44236"/>
                      <a:pt x="7417" y="9120"/>
                    </a:cubicBezTo>
                    <a:cubicBezTo>
                      <a:pt x="5956" y="6199"/>
                      <a:pt x="5067" y="3469"/>
                      <a:pt x="6591" y="1437"/>
                    </a:cubicBezTo>
                    <a:cubicBezTo>
                      <a:pt x="8115" y="-595"/>
                      <a:pt x="9512" y="-214"/>
                      <a:pt x="11671" y="992"/>
                    </a:cubicBezTo>
                    <a:cubicBezTo>
                      <a:pt x="13341" y="1976"/>
                      <a:pt x="14649" y="3469"/>
                      <a:pt x="15418" y="5247"/>
                    </a:cubicBezTo>
                    <a:cubicBezTo>
                      <a:pt x="27927" y="29408"/>
                      <a:pt x="35865" y="55672"/>
                      <a:pt x="38849" y="82717"/>
                    </a:cubicBezTo>
                    <a:cubicBezTo>
                      <a:pt x="39802" y="90362"/>
                      <a:pt x="40183" y="98065"/>
                      <a:pt x="39992" y="1057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6801168" y="4300155"/>
                <a:ext cx="21992" cy="101386"/>
              </a:xfrm>
              <a:custGeom>
                <a:avLst/>
                <a:gdLst/>
                <a:ahLst/>
                <a:cxnLst/>
                <a:rect l="l" t="t" r="r" b="b"/>
                <a:pathLst>
                  <a:path w="32223" h="139843" extrusionOk="0">
                    <a:moveTo>
                      <a:pt x="32224" y="80239"/>
                    </a:moveTo>
                    <a:cubicBezTo>
                      <a:pt x="31017" y="106020"/>
                      <a:pt x="23588" y="125325"/>
                      <a:pt x="9173" y="138787"/>
                    </a:cubicBezTo>
                    <a:cubicBezTo>
                      <a:pt x="7370" y="140349"/>
                      <a:pt x="4645" y="140158"/>
                      <a:pt x="3083" y="138355"/>
                    </a:cubicBezTo>
                    <a:cubicBezTo>
                      <a:pt x="2988" y="138247"/>
                      <a:pt x="2906" y="138139"/>
                      <a:pt x="2823" y="138025"/>
                    </a:cubicBezTo>
                    <a:cubicBezTo>
                      <a:pt x="696" y="136100"/>
                      <a:pt x="-327" y="133243"/>
                      <a:pt x="93" y="130405"/>
                    </a:cubicBezTo>
                    <a:cubicBezTo>
                      <a:pt x="353" y="129420"/>
                      <a:pt x="937" y="128550"/>
                      <a:pt x="1744" y="127928"/>
                    </a:cubicBezTo>
                    <a:cubicBezTo>
                      <a:pt x="11579" y="118276"/>
                      <a:pt x="18057" y="105722"/>
                      <a:pt x="20222" y="92114"/>
                    </a:cubicBezTo>
                    <a:cubicBezTo>
                      <a:pt x="24279" y="67324"/>
                      <a:pt x="20901" y="41892"/>
                      <a:pt x="10507" y="19026"/>
                    </a:cubicBezTo>
                    <a:cubicBezTo>
                      <a:pt x="8919" y="15279"/>
                      <a:pt x="7077" y="11660"/>
                      <a:pt x="5363" y="7976"/>
                    </a:cubicBezTo>
                    <a:cubicBezTo>
                      <a:pt x="3649" y="4294"/>
                      <a:pt x="3966" y="1119"/>
                      <a:pt x="6379" y="230"/>
                    </a:cubicBezTo>
                    <a:cubicBezTo>
                      <a:pt x="8792" y="-659"/>
                      <a:pt x="11713" y="1055"/>
                      <a:pt x="13745" y="4992"/>
                    </a:cubicBezTo>
                    <a:cubicBezTo>
                      <a:pt x="23181" y="23033"/>
                      <a:pt x="29188" y="42673"/>
                      <a:pt x="31462" y="62904"/>
                    </a:cubicBezTo>
                    <a:cubicBezTo>
                      <a:pt x="32096" y="69254"/>
                      <a:pt x="31779" y="75287"/>
                      <a:pt x="32224" y="802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9"/>
              <p:cNvSpPr/>
              <p:nvPr/>
            </p:nvSpPr>
            <p:spPr>
              <a:xfrm>
                <a:off x="6784981" y="4307333"/>
                <a:ext cx="16594" cy="70495"/>
              </a:xfrm>
              <a:custGeom>
                <a:avLst/>
                <a:gdLst/>
                <a:ahLst/>
                <a:cxnLst/>
                <a:rect l="l" t="t" r="r" b="b"/>
                <a:pathLst>
                  <a:path w="24313" h="97235" extrusionOk="0">
                    <a:moveTo>
                      <a:pt x="24310" y="55616"/>
                    </a:moveTo>
                    <a:cubicBezTo>
                      <a:pt x="23675" y="70984"/>
                      <a:pt x="19420" y="89462"/>
                      <a:pt x="8689" y="96320"/>
                    </a:cubicBezTo>
                    <a:cubicBezTo>
                      <a:pt x="2339" y="100257"/>
                      <a:pt x="-2551" y="90541"/>
                      <a:pt x="1450" y="85335"/>
                    </a:cubicBezTo>
                    <a:cubicBezTo>
                      <a:pt x="6441" y="79670"/>
                      <a:pt x="10105" y="72971"/>
                      <a:pt x="12181" y="65713"/>
                    </a:cubicBezTo>
                    <a:cubicBezTo>
                      <a:pt x="15813" y="47120"/>
                      <a:pt x="13178" y="27848"/>
                      <a:pt x="4688" y="10912"/>
                    </a:cubicBezTo>
                    <a:cubicBezTo>
                      <a:pt x="3037" y="7293"/>
                      <a:pt x="878" y="3039"/>
                      <a:pt x="3482" y="816"/>
                    </a:cubicBezTo>
                    <a:cubicBezTo>
                      <a:pt x="6085" y="-1407"/>
                      <a:pt x="9260" y="1260"/>
                      <a:pt x="11483" y="4626"/>
                    </a:cubicBezTo>
                    <a:cubicBezTo>
                      <a:pt x="17020" y="14475"/>
                      <a:pt x="20779" y="25226"/>
                      <a:pt x="22595" y="36376"/>
                    </a:cubicBezTo>
                    <a:cubicBezTo>
                      <a:pt x="23789" y="42719"/>
                      <a:pt x="24367" y="49165"/>
                      <a:pt x="24310" y="556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9"/>
              <p:cNvSpPr/>
              <p:nvPr/>
            </p:nvSpPr>
            <p:spPr>
              <a:xfrm>
                <a:off x="6767999" y="4314802"/>
                <a:ext cx="11952" cy="39762"/>
              </a:xfrm>
              <a:custGeom>
                <a:avLst/>
                <a:gdLst/>
                <a:ahLst/>
                <a:cxnLst/>
                <a:rect l="l" t="t" r="r" b="b"/>
                <a:pathLst>
                  <a:path w="17512" h="54844" extrusionOk="0">
                    <a:moveTo>
                      <a:pt x="17498" y="32879"/>
                    </a:moveTo>
                    <a:cubicBezTo>
                      <a:pt x="17181" y="40308"/>
                      <a:pt x="14450" y="53135"/>
                      <a:pt x="7910" y="54723"/>
                    </a:cubicBezTo>
                    <a:cubicBezTo>
                      <a:pt x="4608" y="55548"/>
                      <a:pt x="480" y="52056"/>
                      <a:pt x="36" y="47484"/>
                    </a:cubicBezTo>
                    <a:cubicBezTo>
                      <a:pt x="-408" y="42912"/>
                      <a:pt x="3401" y="41134"/>
                      <a:pt x="4798" y="38530"/>
                    </a:cubicBezTo>
                    <a:cubicBezTo>
                      <a:pt x="8170" y="30402"/>
                      <a:pt x="8170" y="21258"/>
                      <a:pt x="4798" y="13130"/>
                    </a:cubicBezTo>
                    <a:cubicBezTo>
                      <a:pt x="3529" y="9574"/>
                      <a:pt x="354" y="4621"/>
                      <a:pt x="1687" y="1510"/>
                    </a:cubicBezTo>
                    <a:cubicBezTo>
                      <a:pt x="3020" y="-1602"/>
                      <a:pt x="8799" y="367"/>
                      <a:pt x="11022" y="4939"/>
                    </a:cubicBezTo>
                    <a:cubicBezTo>
                      <a:pt x="15492" y="13562"/>
                      <a:pt x="17714" y="23170"/>
                      <a:pt x="17498" y="328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2" name="Google Shape;402;p9"/>
            <p:cNvGrpSpPr/>
            <p:nvPr/>
          </p:nvGrpSpPr>
          <p:grpSpPr>
            <a:xfrm>
              <a:off x="8628209" y="3310143"/>
              <a:ext cx="901134" cy="1195538"/>
              <a:chOff x="6167386" y="3756192"/>
              <a:chExt cx="748077" cy="992477"/>
            </a:xfrm>
          </p:grpSpPr>
          <p:sp>
            <p:nvSpPr>
              <p:cNvPr id="403" name="Google Shape;403;p9"/>
              <p:cNvSpPr/>
              <p:nvPr/>
            </p:nvSpPr>
            <p:spPr>
              <a:xfrm>
                <a:off x="6174798" y="3756192"/>
                <a:ext cx="740665" cy="989806"/>
              </a:xfrm>
              <a:custGeom>
                <a:avLst/>
                <a:gdLst/>
                <a:ahLst/>
                <a:cxnLst/>
                <a:rect l="l" t="t" r="r" b="b"/>
                <a:pathLst>
                  <a:path w="1085224" h="1365249" extrusionOk="0">
                    <a:moveTo>
                      <a:pt x="53917" y="4819"/>
                    </a:moveTo>
                    <a:lnTo>
                      <a:pt x="1012195" y="552887"/>
                    </a:lnTo>
                    <a:cubicBezTo>
                      <a:pt x="1050092" y="574579"/>
                      <a:pt x="1073765" y="614635"/>
                      <a:pt x="1074489" y="658297"/>
                    </a:cubicBezTo>
                    <a:lnTo>
                      <a:pt x="1085221" y="1330762"/>
                    </a:lnTo>
                    <a:cubicBezTo>
                      <a:pt x="1085513" y="1349495"/>
                      <a:pt x="1070540" y="1364989"/>
                      <a:pt x="1051775" y="1365243"/>
                    </a:cubicBezTo>
                    <a:cubicBezTo>
                      <a:pt x="1045698" y="1365370"/>
                      <a:pt x="1039704" y="1363782"/>
                      <a:pt x="1034420" y="1360798"/>
                    </a:cubicBezTo>
                    <a:lnTo>
                      <a:pt x="61093" y="804093"/>
                    </a:lnTo>
                    <a:cubicBezTo>
                      <a:pt x="30524" y="786599"/>
                      <a:pt x="11436" y="754284"/>
                      <a:pt x="10864" y="719067"/>
                    </a:cubicBezTo>
                    <a:lnTo>
                      <a:pt x="6" y="36569"/>
                    </a:lnTo>
                    <a:cubicBezTo>
                      <a:pt x="-344" y="16725"/>
                      <a:pt x="15468" y="355"/>
                      <a:pt x="35312" y="6"/>
                    </a:cubicBezTo>
                    <a:cubicBezTo>
                      <a:pt x="41839" y="-109"/>
                      <a:pt x="48266" y="1555"/>
                      <a:pt x="53917" y="481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9"/>
              <p:cNvSpPr/>
              <p:nvPr/>
            </p:nvSpPr>
            <p:spPr>
              <a:xfrm>
                <a:off x="6167516" y="3761584"/>
                <a:ext cx="738584" cy="987085"/>
              </a:xfrm>
              <a:custGeom>
                <a:avLst/>
                <a:gdLst/>
                <a:ahLst/>
                <a:cxnLst/>
                <a:rect l="l" t="t" r="r" b="b"/>
                <a:pathLst>
                  <a:path w="1082175" h="1361497" extrusionOk="0">
                    <a:moveTo>
                      <a:pt x="53726" y="4754"/>
                    </a:moveTo>
                    <a:lnTo>
                      <a:pt x="1009337" y="551362"/>
                    </a:lnTo>
                    <a:cubicBezTo>
                      <a:pt x="1047151" y="572965"/>
                      <a:pt x="1070761" y="612913"/>
                      <a:pt x="1071440" y="656455"/>
                    </a:cubicBezTo>
                    <a:lnTo>
                      <a:pt x="1082172" y="1327079"/>
                    </a:lnTo>
                    <a:cubicBezTo>
                      <a:pt x="1082451" y="1345811"/>
                      <a:pt x="1067497" y="1361242"/>
                      <a:pt x="1048777" y="1361495"/>
                    </a:cubicBezTo>
                    <a:cubicBezTo>
                      <a:pt x="1042675" y="1361559"/>
                      <a:pt x="1036661" y="1360035"/>
                      <a:pt x="1031372" y="1356987"/>
                    </a:cubicBezTo>
                    <a:lnTo>
                      <a:pt x="60965" y="801997"/>
                    </a:lnTo>
                    <a:cubicBezTo>
                      <a:pt x="30478" y="784535"/>
                      <a:pt x="11460" y="752289"/>
                      <a:pt x="10927" y="717161"/>
                    </a:cubicBezTo>
                    <a:lnTo>
                      <a:pt x="5" y="36441"/>
                    </a:lnTo>
                    <a:cubicBezTo>
                      <a:pt x="-307" y="16629"/>
                      <a:pt x="15505" y="316"/>
                      <a:pt x="35317" y="4"/>
                    </a:cubicBezTo>
                    <a:cubicBezTo>
                      <a:pt x="41769" y="-97"/>
                      <a:pt x="48125" y="1541"/>
                      <a:pt x="53726" y="4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9"/>
              <p:cNvSpPr/>
              <p:nvPr/>
            </p:nvSpPr>
            <p:spPr>
              <a:xfrm>
                <a:off x="6167386" y="3761565"/>
                <a:ext cx="384505" cy="667326"/>
              </a:xfrm>
              <a:custGeom>
                <a:avLst/>
                <a:gdLst/>
                <a:ahLst/>
                <a:cxnLst/>
                <a:rect l="l" t="t" r="r" b="b"/>
                <a:pathLst>
                  <a:path w="563377" h="920450" extrusionOk="0">
                    <a:moveTo>
                      <a:pt x="563377" y="296182"/>
                    </a:moveTo>
                    <a:lnTo>
                      <a:pt x="267975" y="920450"/>
                    </a:lnTo>
                    <a:lnTo>
                      <a:pt x="60965" y="802023"/>
                    </a:lnTo>
                    <a:cubicBezTo>
                      <a:pt x="30479" y="784560"/>
                      <a:pt x="11460" y="752315"/>
                      <a:pt x="10927" y="717187"/>
                    </a:cubicBezTo>
                    <a:lnTo>
                      <a:pt x="5" y="36467"/>
                    </a:lnTo>
                    <a:cubicBezTo>
                      <a:pt x="-319" y="16655"/>
                      <a:pt x="15474" y="329"/>
                      <a:pt x="35285" y="5"/>
                    </a:cubicBezTo>
                    <a:cubicBezTo>
                      <a:pt x="41724" y="-103"/>
                      <a:pt x="48068" y="1522"/>
                      <a:pt x="53662" y="4717"/>
                    </a:cubicBez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9"/>
              <p:cNvSpPr/>
              <p:nvPr/>
            </p:nvSpPr>
            <p:spPr>
              <a:xfrm>
                <a:off x="6513204" y="4075442"/>
                <a:ext cx="314813" cy="521466"/>
              </a:xfrm>
              <a:custGeom>
                <a:avLst/>
                <a:gdLst/>
                <a:ahLst/>
                <a:cxnLst/>
                <a:rect l="l" t="t" r="r" b="b"/>
                <a:pathLst>
                  <a:path w="461264" h="719264" extrusionOk="0">
                    <a:moveTo>
                      <a:pt x="461264" y="94996"/>
                    </a:moveTo>
                    <a:lnTo>
                      <a:pt x="166179" y="719264"/>
                    </a:lnTo>
                    <a:lnTo>
                      <a:pt x="0" y="624205"/>
                    </a:lnTo>
                    <a:lnTo>
                      <a:pt x="295148" y="0"/>
                    </a:lnTo>
                    <a:lnTo>
                      <a:pt x="461264" y="94996"/>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9"/>
              <p:cNvSpPr/>
              <p:nvPr/>
            </p:nvSpPr>
            <p:spPr>
              <a:xfrm rot="-1949222">
                <a:off x="6741270" y="4519440"/>
                <a:ext cx="78389" cy="135097"/>
              </a:xfrm>
              <a:custGeom>
                <a:avLst/>
                <a:gdLst/>
                <a:ahLst/>
                <a:cxnLst/>
                <a:rect l="l" t="t" r="r" b="b"/>
                <a:pathLst>
                  <a:path w="113029" h="188848" extrusionOk="0">
                    <a:moveTo>
                      <a:pt x="113030" y="94424"/>
                    </a:moveTo>
                    <a:cubicBezTo>
                      <a:pt x="113030" y="146574"/>
                      <a:pt x="87727" y="188849"/>
                      <a:pt x="56515" y="188849"/>
                    </a:cubicBezTo>
                    <a:cubicBezTo>
                      <a:pt x="25302" y="188849"/>
                      <a:pt x="0" y="146574"/>
                      <a:pt x="0" y="94424"/>
                    </a:cubicBezTo>
                    <a:cubicBezTo>
                      <a:pt x="0" y="42275"/>
                      <a:pt x="25302" y="0"/>
                      <a:pt x="56515" y="0"/>
                    </a:cubicBezTo>
                    <a:cubicBezTo>
                      <a:pt x="87727" y="0"/>
                      <a:pt x="113030" y="42275"/>
                      <a:pt x="113030" y="944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9"/>
              <p:cNvSpPr/>
              <p:nvPr/>
            </p:nvSpPr>
            <p:spPr>
              <a:xfrm>
                <a:off x="6232416" y="4021351"/>
                <a:ext cx="113548" cy="151698"/>
              </a:xfrm>
              <a:custGeom>
                <a:avLst/>
                <a:gdLst/>
                <a:ahLst/>
                <a:cxnLst/>
                <a:rect l="l" t="t" r="r" b="b"/>
                <a:pathLst>
                  <a:path w="166370" h="209238" extrusionOk="0">
                    <a:moveTo>
                      <a:pt x="8192" y="686"/>
                    </a:moveTo>
                    <a:lnTo>
                      <a:pt x="155131" y="84696"/>
                    </a:lnTo>
                    <a:cubicBezTo>
                      <a:pt x="160909" y="88030"/>
                      <a:pt x="164529" y="94152"/>
                      <a:pt x="164656" y="100825"/>
                    </a:cubicBezTo>
                    <a:lnTo>
                      <a:pt x="166370" y="203950"/>
                    </a:lnTo>
                    <a:cubicBezTo>
                      <a:pt x="166383" y="206858"/>
                      <a:pt x="164027" y="209226"/>
                      <a:pt x="161119" y="209239"/>
                    </a:cubicBezTo>
                    <a:cubicBezTo>
                      <a:pt x="160223" y="209239"/>
                      <a:pt x="159341" y="209017"/>
                      <a:pt x="158560" y="208585"/>
                    </a:cubicBezTo>
                    <a:lnTo>
                      <a:pt x="9398" y="123241"/>
                    </a:lnTo>
                    <a:cubicBezTo>
                      <a:pt x="4718" y="120523"/>
                      <a:pt x="1784" y="115570"/>
                      <a:pt x="1651" y="110160"/>
                    </a:cubicBezTo>
                    <a:lnTo>
                      <a:pt x="0" y="5512"/>
                    </a:lnTo>
                    <a:cubicBezTo>
                      <a:pt x="6" y="2464"/>
                      <a:pt x="2483" y="-6"/>
                      <a:pt x="5537" y="0"/>
                    </a:cubicBezTo>
                    <a:cubicBezTo>
                      <a:pt x="6464" y="0"/>
                      <a:pt x="7379" y="235"/>
                      <a:pt x="8192" y="6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9"/>
              <p:cNvSpPr/>
              <p:nvPr/>
            </p:nvSpPr>
            <p:spPr>
              <a:xfrm>
                <a:off x="6232676" y="4044936"/>
                <a:ext cx="112941" cy="105011"/>
              </a:xfrm>
              <a:custGeom>
                <a:avLst/>
                <a:gdLst/>
                <a:ahLst/>
                <a:cxnLst/>
                <a:rect l="l" t="t" r="r" b="b"/>
                <a:pathLst>
                  <a:path w="165481" h="144843" extrusionOk="0">
                    <a:moveTo>
                      <a:pt x="165481" y="144843"/>
                    </a:moveTo>
                    <a:lnTo>
                      <a:pt x="88900" y="101028"/>
                    </a:lnTo>
                    <a:lnTo>
                      <a:pt x="88900" y="136461"/>
                    </a:lnTo>
                    <a:lnTo>
                      <a:pt x="84392" y="133921"/>
                    </a:lnTo>
                    <a:lnTo>
                      <a:pt x="84392" y="98425"/>
                    </a:lnTo>
                    <a:lnTo>
                      <a:pt x="762" y="50609"/>
                    </a:lnTo>
                    <a:lnTo>
                      <a:pt x="699" y="45339"/>
                    </a:lnTo>
                    <a:lnTo>
                      <a:pt x="84392" y="93218"/>
                    </a:lnTo>
                    <a:lnTo>
                      <a:pt x="84392" y="53340"/>
                    </a:lnTo>
                    <a:lnTo>
                      <a:pt x="64" y="5270"/>
                    </a:lnTo>
                    <a:lnTo>
                      <a:pt x="0" y="0"/>
                    </a:lnTo>
                    <a:lnTo>
                      <a:pt x="84392" y="48133"/>
                    </a:lnTo>
                    <a:lnTo>
                      <a:pt x="84392" y="12001"/>
                    </a:lnTo>
                    <a:lnTo>
                      <a:pt x="88900" y="14541"/>
                    </a:lnTo>
                    <a:lnTo>
                      <a:pt x="88900" y="95821"/>
                    </a:lnTo>
                    <a:lnTo>
                      <a:pt x="165418" y="139573"/>
                    </a:lnTo>
                    <a:lnTo>
                      <a:pt x="165481" y="14484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9"/>
              <p:cNvSpPr/>
              <p:nvPr/>
            </p:nvSpPr>
            <p:spPr>
              <a:xfrm>
                <a:off x="6243341" y="3877381"/>
                <a:ext cx="19805" cy="49858"/>
              </a:xfrm>
              <a:custGeom>
                <a:avLst/>
                <a:gdLst/>
                <a:ahLst/>
                <a:cxnLst/>
                <a:rect l="l" t="t" r="r" b="b"/>
                <a:pathLst>
                  <a:path w="29019" h="68770" extrusionOk="0">
                    <a:moveTo>
                      <a:pt x="0" y="18987"/>
                    </a:moveTo>
                    <a:lnTo>
                      <a:pt x="1651" y="68771"/>
                    </a:lnTo>
                    <a:lnTo>
                      <a:pt x="29020" y="0"/>
                    </a:lnTo>
                    <a:lnTo>
                      <a:pt x="0" y="18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9"/>
              <p:cNvSpPr/>
              <p:nvPr/>
            </p:nvSpPr>
            <p:spPr>
              <a:xfrm>
                <a:off x="6247199" y="3880424"/>
                <a:ext cx="40998" cy="62151"/>
              </a:xfrm>
              <a:custGeom>
                <a:avLst/>
                <a:gdLst/>
                <a:ahLst/>
                <a:cxnLst/>
                <a:rect l="l" t="t" r="r" b="b"/>
                <a:pathLst>
                  <a:path w="60071" h="85725" extrusionOk="0">
                    <a:moveTo>
                      <a:pt x="27496" y="0"/>
                    </a:moveTo>
                    <a:lnTo>
                      <a:pt x="0" y="69088"/>
                    </a:lnTo>
                    <a:lnTo>
                      <a:pt x="60071" y="85725"/>
                    </a:lnTo>
                    <a:lnTo>
                      <a:pt x="2749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9"/>
              <p:cNvSpPr/>
              <p:nvPr/>
            </p:nvSpPr>
            <p:spPr>
              <a:xfrm>
                <a:off x="6268659" y="3879041"/>
                <a:ext cx="22103" cy="61874"/>
              </a:xfrm>
              <a:custGeom>
                <a:avLst/>
                <a:gdLst/>
                <a:ahLst/>
                <a:cxnLst/>
                <a:rect l="l" t="t" r="r" b="b"/>
                <a:pathLst>
                  <a:path w="32385" h="85344" extrusionOk="0">
                    <a:moveTo>
                      <a:pt x="30798" y="35560"/>
                    </a:moveTo>
                    <a:lnTo>
                      <a:pt x="0" y="0"/>
                    </a:lnTo>
                    <a:lnTo>
                      <a:pt x="32385" y="85344"/>
                    </a:lnTo>
                    <a:lnTo>
                      <a:pt x="30798" y="35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9"/>
              <p:cNvSpPr/>
              <p:nvPr/>
            </p:nvSpPr>
            <p:spPr>
              <a:xfrm>
                <a:off x="6247199" y="3935353"/>
                <a:ext cx="41258" cy="25735"/>
              </a:xfrm>
              <a:custGeom>
                <a:avLst/>
                <a:gdLst/>
                <a:ahLst/>
                <a:cxnLst/>
                <a:rect l="l" t="t" r="r" b="b"/>
                <a:pathLst>
                  <a:path w="60452" h="35496" extrusionOk="0">
                    <a:moveTo>
                      <a:pt x="60452" y="16764"/>
                    </a:moveTo>
                    <a:lnTo>
                      <a:pt x="0" y="0"/>
                    </a:lnTo>
                    <a:lnTo>
                      <a:pt x="31115" y="35497"/>
                    </a:lnTo>
                    <a:lnTo>
                      <a:pt x="60452" y="16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9"/>
              <p:cNvSpPr/>
              <p:nvPr/>
            </p:nvSpPr>
            <p:spPr>
              <a:xfrm>
                <a:off x="6220712" y="4182767"/>
                <a:ext cx="184363" cy="145386"/>
              </a:xfrm>
              <a:custGeom>
                <a:avLst/>
                <a:gdLst/>
                <a:ahLst/>
                <a:cxnLst/>
                <a:rect l="l" t="t" r="r" b="b"/>
                <a:pathLst>
                  <a:path w="270129" h="200533" extrusionOk="0">
                    <a:moveTo>
                      <a:pt x="0" y="0"/>
                    </a:moveTo>
                    <a:lnTo>
                      <a:pt x="270129" y="154559"/>
                    </a:lnTo>
                    <a:lnTo>
                      <a:pt x="270129" y="200533"/>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9"/>
              <p:cNvSpPr/>
              <p:nvPr/>
            </p:nvSpPr>
            <p:spPr>
              <a:xfrm>
                <a:off x="6220712" y="4256959"/>
                <a:ext cx="383158" cy="266695"/>
              </a:xfrm>
              <a:custGeom>
                <a:avLst/>
                <a:gdLst/>
                <a:ahLst/>
                <a:cxnLst/>
                <a:rect l="l" t="t" r="r" b="b"/>
                <a:pathLst>
                  <a:path w="561403" h="367855" extrusionOk="0">
                    <a:moveTo>
                      <a:pt x="0" y="0"/>
                    </a:moveTo>
                    <a:lnTo>
                      <a:pt x="561404" y="321945"/>
                    </a:lnTo>
                    <a:lnTo>
                      <a:pt x="561404" y="367856"/>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9"/>
              <p:cNvSpPr/>
              <p:nvPr/>
            </p:nvSpPr>
            <p:spPr>
              <a:xfrm>
                <a:off x="6817236" y="4292689"/>
                <a:ext cx="27327" cy="132358"/>
              </a:xfrm>
              <a:custGeom>
                <a:avLst/>
                <a:gdLst/>
                <a:ahLst/>
                <a:cxnLst/>
                <a:rect l="l" t="t" r="r" b="b"/>
                <a:pathLst>
                  <a:path w="40040" h="182563" extrusionOk="0">
                    <a:moveTo>
                      <a:pt x="39992" y="105767"/>
                    </a:moveTo>
                    <a:cubicBezTo>
                      <a:pt x="38532" y="137962"/>
                      <a:pt x="28753" y="162917"/>
                      <a:pt x="10084" y="181142"/>
                    </a:cubicBezTo>
                    <a:cubicBezTo>
                      <a:pt x="8522" y="182894"/>
                      <a:pt x="5829" y="183047"/>
                      <a:pt x="4077" y="181485"/>
                    </a:cubicBezTo>
                    <a:cubicBezTo>
                      <a:pt x="3956" y="181377"/>
                      <a:pt x="3842" y="181262"/>
                      <a:pt x="3734" y="181142"/>
                    </a:cubicBezTo>
                    <a:cubicBezTo>
                      <a:pt x="1797" y="179726"/>
                      <a:pt x="496" y="177605"/>
                      <a:pt x="114" y="175236"/>
                    </a:cubicBezTo>
                    <a:cubicBezTo>
                      <a:pt x="-305" y="173369"/>
                      <a:pt x="451" y="171439"/>
                      <a:pt x="2020" y="170347"/>
                    </a:cubicBezTo>
                    <a:cubicBezTo>
                      <a:pt x="9131" y="163482"/>
                      <a:pt x="14923" y="155367"/>
                      <a:pt x="19101" y="146407"/>
                    </a:cubicBezTo>
                    <a:cubicBezTo>
                      <a:pt x="24327" y="135149"/>
                      <a:pt x="27566" y="123077"/>
                      <a:pt x="28689" y="110720"/>
                    </a:cubicBezTo>
                    <a:cubicBezTo>
                      <a:pt x="32055" y="78145"/>
                      <a:pt x="24816" y="44236"/>
                      <a:pt x="7417" y="9120"/>
                    </a:cubicBezTo>
                    <a:cubicBezTo>
                      <a:pt x="5956" y="6199"/>
                      <a:pt x="5067" y="3469"/>
                      <a:pt x="6591" y="1437"/>
                    </a:cubicBezTo>
                    <a:cubicBezTo>
                      <a:pt x="8115" y="-595"/>
                      <a:pt x="9512" y="-214"/>
                      <a:pt x="11671" y="992"/>
                    </a:cubicBezTo>
                    <a:cubicBezTo>
                      <a:pt x="13341" y="1976"/>
                      <a:pt x="14649" y="3469"/>
                      <a:pt x="15418" y="5247"/>
                    </a:cubicBezTo>
                    <a:cubicBezTo>
                      <a:pt x="27927" y="29408"/>
                      <a:pt x="35865" y="55672"/>
                      <a:pt x="38849" y="82717"/>
                    </a:cubicBezTo>
                    <a:cubicBezTo>
                      <a:pt x="39802" y="90362"/>
                      <a:pt x="40183" y="98065"/>
                      <a:pt x="39992" y="10576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9"/>
              <p:cNvSpPr/>
              <p:nvPr/>
            </p:nvSpPr>
            <p:spPr>
              <a:xfrm>
                <a:off x="6801168" y="4300155"/>
                <a:ext cx="21992" cy="101386"/>
              </a:xfrm>
              <a:custGeom>
                <a:avLst/>
                <a:gdLst/>
                <a:ahLst/>
                <a:cxnLst/>
                <a:rect l="l" t="t" r="r" b="b"/>
                <a:pathLst>
                  <a:path w="32223" h="139843" extrusionOk="0">
                    <a:moveTo>
                      <a:pt x="32224" y="80239"/>
                    </a:moveTo>
                    <a:cubicBezTo>
                      <a:pt x="31017" y="106020"/>
                      <a:pt x="23588" y="125325"/>
                      <a:pt x="9173" y="138787"/>
                    </a:cubicBezTo>
                    <a:cubicBezTo>
                      <a:pt x="7370" y="140349"/>
                      <a:pt x="4645" y="140158"/>
                      <a:pt x="3083" y="138355"/>
                    </a:cubicBezTo>
                    <a:cubicBezTo>
                      <a:pt x="2988" y="138247"/>
                      <a:pt x="2906" y="138139"/>
                      <a:pt x="2823" y="138025"/>
                    </a:cubicBezTo>
                    <a:cubicBezTo>
                      <a:pt x="696" y="136100"/>
                      <a:pt x="-327" y="133243"/>
                      <a:pt x="93" y="130405"/>
                    </a:cubicBezTo>
                    <a:cubicBezTo>
                      <a:pt x="353" y="129420"/>
                      <a:pt x="937" y="128550"/>
                      <a:pt x="1744" y="127928"/>
                    </a:cubicBezTo>
                    <a:cubicBezTo>
                      <a:pt x="11579" y="118276"/>
                      <a:pt x="18057" y="105722"/>
                      <a:pt x="20222" y="92114"/>
                    </a:cubicBezTo>
                    <a:cubicBezTo>
                      <a:pt x="24279" y="67324"/>
                      <a:pt x="20901" y="41892"/>
                      <a:pt x="10507" y="19026"/>
                    </a:cubicBezTo>
                    <a:cubicBezTo>
                      <a:pt x="8919" y="15279"/>
                      <a:pt x="7077" y="11660"/>
                      <a:pt x="5363" y="7976"/>
                    </a:cubicBezTo>
                    <a:cubicBezTo>
                      <a:pt x="3649" y="4294"/>
                      <a:pt x="3966" y="1119"/>
                      <a:pt x="6379" y="230"/>
                    </a:cubicBezTo>
                    <a:cubicBezTo>
                      <a:pt x="8792" y="-659"/>
                      <a:pt x="11713" y="1055"/>
                      <a:pt x="13745" y="4992"/>
                    </a:cubicBezTo>
                    <a:cubicBezTo>
                      <a:pt x="23181" y="23033"/>
                      <a:pt x="29188" y="42673"/>
                      <a:pt x="31462" y="62904"/>
                    </a:cubicBezTo>
                    <a:cubicBezTo>
                      <a:pt x="32096" y="69254"/>
                      <a:pt x="31779" y="75287"/>
                      <a:pt x="32224" y="8023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9"/>
              <p:cNvSpPr/>
              <p:nvPr/>
            </p:nvSpPr>
            <p:spPr>
              <a:xfrm>
                <a:off x="6784981" y="4307333"/>
                <a:ext cx="16594" cy="70495"/>
              </a:xfrm>
              <a:custGeom>
                <a:avLst/>
                <a:gdLst/>
                <a:ahLst/>
                <a:cxnLst/>
                <a:rect l="l" t="t" r="r" b="b"/>
                <a:pathLst>
                  <a:path w="24313" h="97235" extrusionOk="0">
                    <a:moveTo>
                      <a:pt x="24310" y="55616"/>
                    </a:moveTo>
                    <a:cubicBezTo>
                      <a:pt x="23675" y="70984"/>
                      <a:pt x="19420" y="89462"/>
                      <a:pt x="8689" y="96320"/>
                    </a:cubicBezTo>
                    <a:cubicBezTo>
                      <a:pt x="2339" y="100257"/>
                      <a:pt x="-2551" y="90541"/>
                      <a:pt x="1450" y="85335"/>
                    </a:cubicBezTo>
                    <a:cubicBezTo>
                      <a:pt x="6441" y="79670"/>
                      <a:pt x="10105" y="72971"/>
                      <a:pt x="12181" y="65713"/>
                    </a:cubicBezTo>
                    <a:cubicBezTo>
                      <a:pt x="15813" y="47120"/>
                      <a:pt x="13178" y="27848"/>
                      <a:pt x="4688" y="10912"/>
                    </a:cubicBezTo>
                    <a:cubicBezTo>
                      <a:pt x="3037" y="7293"/>
                      <a:pt x="878" y="3039"/>
                      <a:pt x="3482" y="816"/>
                    </a:cubicBezTo>
                    <a:cubicBezTo>
                      <a:pt x="6085" y="-1407"/>
                      <a:pt x="9260" y="1260"/>
                      <a:pt x="11483" y="4626"/>
                    </a:cubicBezTo>
                    <a:cubicBezTo>
                      <a:pt x="17020" y="14475"/>
                      <a:pt x="20779" y="25226"/>
                      <a:pt x="22595" y="36376"/>
                    </a:cubicBezTo>
                    <a:cubicBezTo>
                      <a:pt x="23789" y="42719"/>
                      <a:pt x="24367" y="49165"/>
                      <a:pt x="24310" y="5561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9"/>
              <p:cNvSpPr/>
              <p:nvPr/>
            </p:nvSpPr>
            <p:spPr>
              <a:xfrm>
                <a:off x="6767999" y="4314802"/>
                <a:ext cx="11952" cy="39762"/>
              </a:xfrm>
              <a:custGeom>
                <a:avLst/>
                <a:gdLst/>
                <a:ahLst/>
                <a:cxnLst/>
                <a:rect l="l" t="t" r="r" b="b"/>
                <a:pathLst>
                  <a:path w="17512" h="54844" extrusionOk="0">
                    <a:moveTo>
                      <a:pt x="17498" y="32879"/>
                    </a:moveTo>
                    <a:cubicBezTo>
                      <a:pt x="17181" y="40308"/>
                      <a:pt x="14450" y="53135"/>
                      <a:pt x="7910" y="54723"/>
                    </a:cubicBezTo>
                    <a:cubicBezTo>
                      <a:pt x="4608" y="55548"/>
                      <a:pt x="480" y="52056"/>
                      <a:pt x="36" y="47484"/>
                    </a:cubicBezTo>
                    <a:cubicBezTo>
                      <a:pt x="-408" y="42912"/>
                      <a:pt x="3401" y="41134"/>
                      <a:pt x="4798" y="38530"/>
                    </a:cubicBezTo>
                    <a:cubicBezTo>
                      <a:pt x="8170" y="30402"/>
                      <a:pt x="8170" y="21258"/>
                      <a:pt x="4798" y="13130"/>
                    </a:cubicBezTo>
                    <a:cubicBezTo>
                      <a:pt x="3529" y="9574"/>
                      <a:pt x="354" y="4621"/>
                      <a:pt x="1687" y="1510"/>
                    </a:cubicBezTo>
                    <a:cubicBezTo>
                      <a:pt x="3020" y="-1602"/>
                      <a:pt x="8799" y="367"/>
                      <a:pt x="11022" y="4939"/>
                    </a:cubicBezTo>
                    <a:cubicBezTo>
                      <a:pt x="15492" y="13562"/>
                      <a:pt x="17714" y="23170"/>
                      <a:pt x="17498" y="3287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20" name="Google Shape;420;p9"/>
            <p:cNvPicPr preferRelativeResize="0"/>
            <p:nvPr/>
          </p:nvPicPr>
          <p:blipFill>
            <a:blip r:embed="rId3">
              <a:alphaModFix/>
            </a:blip>
            <a:stretch>
              <a:fillRect/>
            </a:stretch>
          </p:blipFill>
          <p:spPr>
            <a:xfrm>
              <a:off x="8628188" y="4616405"/>
              <a:ext cx="901151" cy="901151"/>
            </a:xfrm>
            <a:prstGeom prst="rect">
              <a:avLst/>
            </a:prstGeom>
            <a:noFill/>
            <a:ln>
              <a:noFill/>
            </a:ln>
          </p:spPr>
        </p:pic>
        <p:sp>
          <p:nvSpPr>
            <p:cNvPr id="421" name="Google Shape;421;p9"/>
            <p:cNvSpPr/>
            <p:nvPr/>
          </p:nvSpPr>
          <p:spPr>
            <a:xfrm>
              <a:off x="8506700" y="2436442"/>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22" name="Google Shape;422;p9"/>
            <p:cNvSpPr/>
            <p:nvPr/>
          </p:nvSpPr>
          <p:spPr>
            <a:xfrm>
              <a:off x="8877188" y="1979517"/>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23" name="Google Shape;423;p9"/>
            <p:cNvSpPr/>
            <p:nvPr/>
          </p:nvSpPr>
          <p:spPr>
            <a:xfrm>
              <a:off x="8628200" y="4466142"/>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24" name="Google Shape;424;p9"/>
            <p:cNvSpPr/>
            <p:nvPr/>
          </p:nvSpPr>
          <p:spPr>
            <a:xfrm>
              <a:off x="8790100" y="5458192"/>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425" name="Google Shape;425;p9"/>
          <p:cNvGrpSpPr/>
          <p:nvPr/>
        </p:nvGrpSpPr>
        <p:grpSpPr>
          <a:xfrm>
            <a:off x="155998" y="993650"/>
            <a:ext cx="1124599" cy="3606097"/>
            <a:chOff x="-325237" y="1861450"/>
            <a:chExt cx="1309500" cy="4198995"/>
          </a:xfrm>
        </p:grpSpPr>
        <p:grpSp>
          <p:nvGrpSpPr>
            <p:cNvPr id="426" name="Google Shape;426;p9"/>
            <p:cNvGrpSpPr/>
            <p:nvPr/>
          </p:nvGrpSpPr>
          <p:grpSpPr>
            <a:xfrm>
              <a:off x="-325237" y="2815613"/>
              <a:ext cx="741703" cy="2125901"/>
              <a:chOff x="5611932" y="769370"/>
              <a:chExt cx="515430" cy="1477243"/>
            </a:xfrm>
          </p:grpSpPr>
          <p:sp>
            <p:nvSpPr>
              <p:cNvPr id="427" name="Google Shape;427;p9"/>
              <p:cNvSpPr/>
              <p:nvPr/>
            </p:nvSpPr>
            <p:spPr>
              <a:xfrm>
                <a:off x="5612365" y="769370"/>
                <a:ext cx="514996" cy="1476922"/>
              </a:xfrm>
              <a:custGeom>
                <a:avLst/>
                <a:gdLst/>
                <a:ahLst/>
                <a:cxnLst/>
                <a:rect l="l" t="t" r="r" b="b"/>
                <a:pathLst>
                  <a:path w="754573" h="2037134" extrusionOk="0">
                    <a:moveTo>
                      <a:pt x="114554" y="6927"/>
                    </a:moveTo>
                    <a:lnTo>
                      <a:pt x="669861" y="323792"/>
                    </a:lnTo>
                    <a:cubicBezTo>
                      <a:pt x="713721" y="348881"/>
                      <a:pt x="741096" y="395249"/>
                      <a:pt x="741871" y="445776"/>
                    </a:cubicBezTo>
                    <a:lnTo>
                      <a:pt x="754571" y="1975046"/>
                    </a:lnTo>
                    <a:cubicBezTo>
                      <a:pt x="755015" y="2005526"/>
                      <a:pt x="708787" y="2045595"/>
                      <a:pt x="650367" y="2035562"/>
                    </a:cubicBezTo>
                    <a:lnTo>
                      <a:pt x="123317" y="1683137"/>
                    </a:lnTo>
                    <a:cubicBezTo>
                      <a:pt x="87935" y="1662880"/>
                      <a:pt x="65856" y="1625472"/>
                      <a:pt x="65215" y="1584712"/>
                    </a:cubicBezTo>
                    <a:lnTo>
                      <a:pt x="0" y="57791"/>
                    </a:lnTo>
                    <a:cubicBezTo>
                      <a:pt x="16510" y="577"/>
                      <a:pt x="86551" y="-9075"/>
                      <a:pt x="114554" y="692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9"/>
              <p:cNvSpPr/>
              <p:nvPr/>
            </p:nvSpPr>
            <p:spPr>
              <a:xfrm>
                <a:off x="5612145" y="786769"/>
                <a:ext cx="479073" cy="1459845"/>
              </a:xfrm>
              <a:custGeom>
                <a:avLst/>
                <a:gdLst/>
                <a:ahLst/>
                <a:cxnLst/>
                <a:rect l="l" t="t" r="r" b="b"/>
                <a:pathLst>
                  <a:path w="701938" h="2013579" extrusionOk="0">
                    <a:moveTo>
                      <a:pt x="61918" y="5304"/>
                    </a:moveTo>
                    <a:lnTo>
                      <a:pt x="617035" y="322169"/>
                    </a:lnTo>
                    <a:cubicBezTo>
                      <a:pt x="661028" y="347246"/>
                      <a:pt x="688485" y="393709"/>
                      <a:pt x="689234" y="444343"/>
                    </a:cubicBezTo>
                    <a:lnTo>
                      <a:pt x="701934" y="1973614"/>
                    </a:lnTo>
                    <a:cubicBezTo>
                      <a:pt x="702265" y="1995356"/>
                      <a:pt x="684904" y="2013244"/>
                      <a:pt x="663168" y="2013574"/>
                    </a:cubicBezTo>
                    <a:cubicBezTo>
                      <a:pt x="656126" y="2013683"/>
                      <a:pt x="649185" y="2011898"/>
                      <a:pt x="643070" y="2008412"/>
                    </a:cubicBezTo>
                    <a:lnTo>
                      <a:pt x="70871" y="1681704"/>
                    </a:lnTo>
                    <a:cubicBezTo>
                      <a:pt x="35458" y="1661474"/>
                      <a:pt x="13347" y="1624059"/>
                      <a:pt x="12705" y="1583279"/>
                    </a:cubicBezTo>
                    <a:lnTo>
                      <a:pt x="5" y="42261"/>
                    </a:lnTo>
                    <a:cubicBezTo>
                      <a:pt x="-363" y="19294"/>
                      <a:pt x="17957" y="375"/>
                      <a:pt x="40925" y="5"/>
                    </a:cubicBezTo>
                    <a:cubicBezTo>
                      <a:pt x="48265" y="-113"/>
                      <a:pt x="55511" y="1715"/>
                      <a:pt x="61918" y="5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9"/>
              <p:cNvSpPr/>
              <p:nvPr/>
            </p:nvSpPr>
            <p:spPr>
              <a:xfrm>
                <a:off x="5611932" y="814627"/>
                <a:ext cx="478980" cy="1400277"/>
              </a:xfrm>
              <a:custGeom>
                <a:avLst/>
                <a:gdLst/>
                <a:ahLst/>
                <a:cxnLst/>
                <a:rect l="l" t="t" r="r" b="b"/>
                <a:pathLst>
                  <a:path w="701802" h="1931416" extrusionOk="0">
                    <a:moveTo>
                      <a:pt x="0" y="0"/>
                    </a:moveTo>
                    <a:lnTo>
                      <a:pt x="12573" y="1541082"/>
                    </a:lnTo>
                    <a:lnTo>
                      <a:pt x="701802" y="1931416"/>
                    </a:lnTo>
                    <a:lnTo>
                      <a:pt x="689356" y="402082"/>
                    </a:lnTo>
                    <a:lnTo>
                      <a:pt x="0"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9"/>
              <p:cNvSpPr/>
              <p:nvPr/>
            </p:nvSpPr>
            <p:spPr>
              <a:xfrm>
                <a:off x="5780236" y="890760"/>
                <a:ext cx="109585" cy="76084"/>
              </a:xfrm>
              <a:custGeom>
                <a:avLst/>
                <a:gdLst/>
                <a:ahLst/>
                <a:cxnLst/>
                <a:rect l="l" t="t" r="r" b="b"/>
                <a:pathLst>
                  <a:path w="160564" h="104944" extrusionOk="0">
                    <a:moveTo>
                      <a:pt x="10646" y="1390"/>
                    </a:moveTo>
                    <a:lnTo>
                      <a:pt x="150346" y="79685"/>
                    </a:lnTo>
                    <a:cubicBezTo>
                      <a:pt x="154500" y="82276"/>
                      <a:pt x="157655" y="86188"/>
                      <a:pt x="159300" y="90798"/>
                    </a:cubicBezTo>
                    <a:lnTo>
                      <a:pt x="159300" y="90798"/>
                    </a:lnTo>
                    <a:cubicBezTo>
                      <a:pt x="163110" y="101021"/>
                      <a:pt x="157840" y="108133"/>
                      <a:pt x="149775" y="103498"/>
                    </a:cubicBezTo>
                    <a:lnTo>
                      <a:pt x="10393" y="25202"/>
                    </a:lnTo>
                    <a:cubicBezTo>
                      <a:pt x="6227" y="22630"/>
                      <a:pt x="3065" y="18706"/>
                      <a:pt x="1439" y="14090"/>
                    </a:cubicBezTo>
                    <a:lnTo>
                      <a:pt x="1439" y="14090"/>
                    </a:lnTo>
                    <a:cubicBezTo>
                      <a:pt x="-2688" y="3930"/>
                      <a:pt x="2582" y="-3119"/>
                      <a:pt x="10646" y="1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9"/>
              <p:cNvSpPr/>
              <p:nvPr/>
            </p:nvSpPr>
            <p:spPr>
              <a:xfrm>
                <a:off x="6091057" y="1288856"/>
                <a:ext cx="15727" cy="35034"/>
              </a:xfrm>
              <a:custGeom>
                <a:avLst/>
                <a:gdLst/>
                <a:ahLst/>
                <a:cxnLst/>
                <a:rect l="l" t="t" r="r" b="b"/>
                <a:pathLst>
                  <a:path w="23043" h="48323" extrusionOk="0">
                    <a:moveTo>
                      <a:pt x="16947" y="127"/>
                    </a:moveTo>
                    <a:cubicBezTo>
                      <a:pt x="8947" y="-635"/>
                      <a:pt x="1453" y="9589"/>
                      <a:pt x="183" y="22924"/>
                    </a:cubicBezTo>
                    <a:cubicBezTo>
                      <a:pt x="-1087" y="36259"/>
                      <a:pt x="4374" y="47689"/>
                      <a:pt x="12312" y="48324"/>
                    </a:cubicBezTo>
                    <a:lnTo>
                      <a:pt x="19487" y="48324"/>
                    </a:lnTo>
                    <a:lnTo>
                      <a:pt x="23043"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9"/>
              <p:cNvSpPr/>
              <p:nvPr/>
            </p:nvSpPr>
            <p:spPr>
              <a:xfrm>
                <a:off x="6095565" y="1288744"/>
                <a:ext cx="20012" cy="34983"/>
              </a:xfrm>
              <a:custGeom>
                <a:avLst/>
                <a:gdLst/>
                <a:ahLst/>
                <a:cxnLst/>
                <a:rect l="l" t="t" r="r" b="b"/>
                <a:pathLst>
                  <a:path w="29322" h="48253" extrusionOk="0">
                    <a:moveTo>
                      <a:pt x="183" y="22825"/>
                    </a:moveTo>
                    <a:cubicBezTo>
                      <a:pt x="-1087" y="36160"/>
                      <a:pt x="4374" y="47590"/>
                      <a:pt x="12375" y="48225"/>
                    </a:cubicBezTo>
                    <a:cubicBezTo>
                      <a:pt x="20376" y="48860"/>
                      <a:pt x="27869" y="38763"/>
                      <a:pt x="29139" y="25428"/>
                    </a:cubicBezTo>
                    <a:cubicBezTo>
                      <a:pt x="30409" y="12093"/>
                      <a:pt x="24949" y="663"/>
                      <a:pt x="16948" y="28"/>
                    </a:cubicBezTo>
                    <a:cubicBezTo>
                      <a:pt x="8946" y="-607"/>
                      <a:pt x="1136" y="9490"/>
                      <a:pt x="183" y="228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9"/>
              <p:cNvSpPr/>
              <p:nvPr/>
            </p:nvSpPr>
            <p:spPr>
              <a:xfrm>
                <a:off x="6091057" y="1342219"/>
                <a:ext cx="15727" cy="35034"/>
              </a:xfrm>
              <a:custGeom>
                <a:avLst/>
                <a:gdLst/>
                <a:ahLst/>
                <a:cxnLst/>
                <a:rect l="l" t="t" r="r" b="b"/>
                <a:pathLst>
                  <a:path w="23043" h="48323" extrusionOk="0">
                    <a:moveTo>
                      <a:pt x="16947" y="190"/>
                    </a:moveTo>
                    <a:cubicBezTo>
                      <a:pt x="8947" y="-571"/>
                      <a:pt x="1453" y="9589"/>
                      <a:pt x="183" y="22924"/>
                    </a:cubicBezTo>
                    <a:cubicBezTo>
                      <a:pt x="-1087" y="36259"/>
                      <a:pt x="4374" y="47689"/>
                      <a:pt x="12312" y="48324"/>
                    </a:cubicBezTo>
                    <a:lnTo>
                      <a:pt x="19487" y="48324"/>
                    </a:lnTo>
                    <a:lnTo>
                      <a:pt x="23043"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9"/>
              <p:cNvSpPr/>
              <p:nvPr/>
            </p:nvSpPr>
            <p:spPr>
              <a:xfrm>
                <a:off x="6095565" y="1342337"/>
                <a:ext cx="20012" cy="34938"/>
              </a:xfrm>
              <a:custGeom>
                <a:avLst/>
                <a:gdLst/>
                <a:ahLst/>
                <a:cxnLst/>
                <a:rect l="l" t="t" r="r" b="b"/>
                <a:pathLst>
                  <a:path w="29322" h="48190" extrusionOk="0">
                    <a:moveTo>
                      <a:pt x="183" y="22762"/>
                    </a:moveTo>
                    <a:cubicBezTo>
                      <a:pt x="-1087" y="36097"/>
                      <a:pt x="4374" y="47527"/>
                      <a:pt x="12375" y="48162"/>
                    </a:cubicBezTo>
                    <a:cubicBezTo>
                      <a:pt x="20376" y="48797"/>
                      <a:pt x="27869" y="38764"/>
                      <a:pt x="29139" y="25429"/>
                    </a:cubicBezTo>
                    <a:cubicBezTo>
                      <a:pt x="30409" y="12094"/>
                      <a:pt x="24949" y="664"/>
                      <a:pt x="16948" y="29"/>
                    </a:cubicBezTo>
                    <a:cubicBezTo>
                      <a:pt x="8946" y="-606"/>
                      <a:pt x="1136" y="9427"/>
                      <a:pt x="183" y="2276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9"/>
              <p:cNvSpPr/>
              <p:nvPr/>
            </p:nvSpPr>
            <p:spPr>
              <a:xfrm>
                <a:off x="5616137" y="935362"/>
                <a:ext cx="468275" cy="1097027"/>
              </a:xfrm>
              <a:custGeom>
                <a:avLst/>
                <a:gdLst/>
                <a:ahLst/>
                <a:cxnLst/>
                <a:rect l="l" t="t" r="r" b="b"/>
                <a:pathLst>
                  <a:path w="686117" h="1513141" extrusionOk="0">
                    <a:moveTo>
                      <a:pt x="686117" y="592392"/>
                    </a:moveTo>
                    <a:lnTo>
                      <a:pt x="250825" y="1513142"/>
                    </a:lnTo>
                    <a:lnTo>
                      <a:pt x="6414" y="1374712"/>
                    </a:lnTo>
                    <a:lnTo>
                      <a:pt x="0" y="590423"/>
                    </a:lnTo>
                    <a:lnTo>
                      <a:pt x="279146" y="0"/>
                    </a:lnTo>
                    <a:lnTo>
                      <a:pt x="683196" y="235712"/>
                    </a:lnTo>
                    <a:lnTo>
                      <a:pt x="686117" y="592392"/>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9"/>
              <p:cNvSpPr/>
              <p:nvPr/>
            </p:nvSpPr>
            <p:spPr>
              <a:xfrm>
                <a:off x="5896967" y="1672489"/>
                <a:ext cx="194027" cy="543242"/>
              </a:xfrm>
              <a:custGeom>
                <a:avLst/>
                <a:gdLst/>
                <a:ahLst/>
                <a:cxnLst/>
                <a:rect l="l" t="t" r="r" b="b"/>
                <a:pathLst>
                  <a:path w="284289" h="749300" extrusionOk="0">
                    <a:moveTo>
                      <a:pt x="284290" y="749300"/>
                    </a:moveTo>
                    <a:lnTo>
                      <a:pt x="0" y="588327"/>
                    </a:lnTo>
                    <a:lnTo>
                      <a:pt x="278194" y="0"/>
                    </a:lnTo>
                    <a:lnTo>
                      <a:pt x="284290" y="749300"/>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37" name="Google Shape;437;p9"/>
            <p:cNvPicPr preferRelativeResize="0"/>
            <p:nvPr/>
          </p:nvPicPr>
          <p:blipFill>
            <a:blip r:embed="rId3">
              <a:alphaModFix/>
            </a:blip>
            <a:stretch>
              <a:fillRect/>
            </a:stretch>
          </p:blipFill>
          <p:spPr>
            <a:xfrm>
              <a:off x="-29814" y="5046361"/>
              <a:ext cx="1014077" cy="1014077"/>
            </a:xfrm>
            <a:prstGeom prst="rect">
              <a:avLst/>
            </a:prstGeom>
            <a:noFill/>
            <a:ln>
              <a:noFill/>
            </a:ln>
          </p:spPr>
        </p:pic>
        <p:pic>
          <p:nvPicPr>
            <p:cNvPr id="438" name="Google Shape;438;p9"/>
            <p:cNvPicPr preferRelativeResize="0"/>
            <p:nvPr/>
          </p:nvPicPr>
          <p:blipFill>
            <a:blip r:embed="rId3">
              <a:alphaModFix/>
            </a:blip>
            <a:stretch>
              <a:fillRect/>
            </a:stretch>
          </p:blipFill>
          <p:spPr>
            <a:xfrm>
              <a:off x="-236577" y="2219117"/>
              <a:ext cx="693002" cy="693002"/>
            </a:xfrm>
            <a:prstGeom prst="rect">
              <a:avLst/>
            </a:prstGeom>
            <a:noFill/>
            <a:ln>
              <a:noFill/>
            </a:ln>
          </p:spPr>
        </p:pic>
        <p:sp>
          <p:nvSpPr>
            <p:cNvPr id="439" name="Google Shape;439;p9"/>
            <p:cNvSpPr/>
            <p:nvPr/>
          </p:nvSpPr>
          <p:spPr>
            <a:xfrm>
              <a:off x="-83054" y="5258126"/>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40" name="Google Shape;440;p9"/>
            <p:cNvSpPr/>
            <p:nvPr/>
          </p:nvSpPr>
          <p:spPr>
            <a:xfrm>
              <a:off x="416475" y="1861450"/>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41" name="Google Shape;441;p9"/>
            <p:cNvSpPr/>
            <p:nvPr/>
          </p:nvSpPr>
          <p:spPr>
            <a:xfrm>
              <a:off x="84933" y="593894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50"/>
        <p:cNvGrpSpPr/>
        <p:nvPr/>
      </p:nvGrpSpPr>
      <p:grpSpPr>
        <a:xfrm>
          <a:off x="0" y="0"/>
          <a:ext cx="0" cy="0"/>
          <a:chOff x="0" y="0"/>
          <a:chExt cx="0" cy="0"/>
        </a:xfrm>
      </p:grpSpPr>
      <p:pic>
        <p:nvPicPr>
          <p:cNvPr id="451" name="Google Shape;451;p13"/>
          <p:cNvPicPr preferRelativeResize="0"/>
          <p:nvPr/>
        </p:nvPicPr>
        <p:blipFill>
          <a:blip r:embed="rId2">
            <a:alphaModFix amt="70000"/>
          </a:blip>
          <a:stretch>
            <a:fillRect/>
          </a:stretch>
        </p:blipFill>
        <p:spPr>
          <a:xfrm flipH="1">
            <a:off x="0" y="0"/>
            <a:ext cx="9144003" cy="5143501"/>
          </a:xfrm>
          <a:prstGeom prst="rect">
            <a:avLst/>
          </a:prstGeom>
          <a:noFill/>
          <a:ln>
            <a:noFill/>
          </a:ln>
        </p:spPr>
      </p:pic>
      <p:sp>
        <p:nvSpPr>
          <p:cNvPr id="452" name="Google Shape;4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3" name="Google Shape;453;p13"/>
          <p:cNvSpPr txBox="1">
            <a:spLocks noGrp="1"/>
          </p:cNvSpPr>
          <p:nvPr>
            <p:ph type="title" idx="2" hasCustomPrompt="1"/>
          </p:nvPr>
        </p:nvSpPr>
        <p:spPr>
          <a:xfrm>
            <a:off x="720000" y="1557083"/>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4" name="Google Shape;454;p13"/>
          <p:cNvSpPr txBox="1">
            <a:spLocks noGrp="1"/>
          </p:cNvSpPr>
          <p:nvPr>
            <p:ph type="title" idx="3" hasCustomPrompt="1"/>
          </p:nvPr>
        </p:nvSpPr>
        <p:spPr>
          <a:xfrm>
            <a:off x="4246325" y="155701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5" name="Google Shape;455;p13"/>
          <p:cNvSpPr txBox="1">
            <a:spLocks noGrp="1"/>
          </p:cNvSpPr>
          <p:nvPr>
            <p:ph type="title" idx="4" hasCustomPrompt="1"/>
          </p:nvPr>
        </p:nvSpPr>
        <p:spPr>
          <a:xfrm>
            <a:off x="720000" y="250239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6" name="Google Shape;456;p13"/>
          <p:cNvSpPr txBox="1">
            <a:spLocks noGrp="1"/>
          </p:cNvSpPr>
          <p:nvPr>
            <p:ph type="title" idx="5" hasCustomPrompt="1"/>
          </p:nvPr>
        </p:nvSpPr>
        <p:spPr>
          <a:xfrm>
            <a:off x="4246325" y="2502379"/>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7" name="Google Shape;457;p13"/>
          <p:cNvSpPr txBox="1">
            <a:spLocks noGrp="1"/>
          </p:cNvSpPr>
          <p:nvPr>
            <p:ph type="title" idx="6" hasCustomPrompt="1"/>
          </p:nvPr>
        </p:nvSpPr>
        <p:spPr>
          <a:xfrm>
            <a:off x="715100" y="3447733"/>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8" name="Google Shape;458;p13"/>
          <p:cNvSpPr txBox="1">
            <a:spLocks noGrp="1"/>
          </p:cNvSpPr>
          <p:nvPr>
            <p:ph type="title" idx="7" hasCustomPrompt="1"/>
          </p:nvPr>
        </p:nvSpPr>
        <p:spPr>
          <a:xfrm>
            <a:off x="4246325" y="344771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9" name="Google Shape;459;p13"/>
          <p:cNvSpPr txBox="1">
            <a:spLocks noGrp="1"/>
          </p:cNvSpPr>
          <p:nvPr>
            <p:ph type="subTitle" idx="1"/>
          </p:nvPr>
        </p:nvSpPr>
        <p:spPr>
          <a:xfrm>
            <a:off x="1531208" y="1557075"/>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460" name="Google Shape;460;p13"/>
          <p:cNvSpPr txBox="1">
            <a:spLocks noGrp="1"/>
          </p:cNvSpPr>
          <p:nvPr>
            <p:ph type="subTitle" idx="8"/>
          </p:nvPr>
        </p:nvSpPr>
        <p:spPr>
          <a:xfrm>
            <a:off x="1531208" y="2502388"/>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461" name="Google Shape;461;p13"/>
          <p:cNvSpPr txBox="1">
            <a:spLocks noGrp="1"/>
          </p:cNvSpPr>
          <p:nvPr>
            <p:ph type="subTitle" idx="9"/>
          </p:nvPr>
        </p:nvSpPr>
        <p:spPr>
          <a:xfrm>
            <a:off x="1526000" y="3447725"/>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462" name="Google Shape;462;p13"/>
          <p:cNvSpPr txBox="1">
            <a:spLocks noGrp="1"/>
          </p:cNvSpPr>
          <p:nvPr>
            <p:ph type="subTitle" idx="13"/>
          </p:nvPr>
        </p:nvSpPr>
        <p:spPr>
          <a:xfrm>
            <a:off x="5057225" y="1557025"/>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463" name="Google Shape;463;p13"/>
          <p:cNvSpPr txBox="1">
            <a:spLocks noGrp="1"/>
          </p:cNvSpPr>
          <p:nvPr>
            <p:ph type="subTitle" idx="14"/>
          </p:nvPr>
        </p:nvSpPr>
        <p:spPr>
          <a:xfrm>
            <a:off x="5057225" y="2502388"/>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464" name="Google Shape;464;p13"/>
          <p:cNvSpPr txBox="1">
            <a:spLocks noGrp="1"/>
          </p:cNvSpPr>
          <p:nvPr>
            <p:ph type="subTitle" idx="15"/>
          </p:nvPr>
        </p:nvSpPr>
        <p:spPr>
          <a:xfrm>
            <a:off x="5057225" y="3447725"/>
            <a:ext cx="24504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465" name="Google Shape;465;p13"/>
          <p:cNvGrpSpPr/>
          <p:nvPr/>
        </p:nvGrpSpPr>
        <p:grpSpPr>
          <a:xfrm flipH="1">
            <a:off x="7933488" y="999741"/>
            <a:ext cx="1143225" cy="780688"/>
            <a:chOff x="6438600" y="534988"/>
            <a:chExt cx="1143225" cy="780688"/>
          </a:xfrm>
        </p:grpSpPr>
        <p:sp>
          <p:nvSpPr>
            <p:cNvPr id="466" name="Google Shape;466;p13"/>
            <p:cNvSpPr/>
            <p:nvPr/>
          </p:nvSpPr>
          <p:spPr>
            <a:xfrm>
              <a:off x="7161150" y="1268875"/>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67" name="Google Shape;467;p13"/>
            <p:cNvSpPr/>
            <p:nvPr/>
          </p:nvSpPr>
          <p:spPr>
            <a:xfrm>
              <a:off x="7519125" y="657325"/>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468" name="Google Shape;468;p13"/>
            <p:cNvSpPr/>
            <p:nvPr/>
          </p:nvSpPr>
          <p:spPr>
            <a:xfrm>
              <a:off x="6438600" y="534988"/>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pic>
        <p:nvPicPr>
          <p:cNvPr id="469" name="Google Shape;469;p13"/>
          <p:cNvPicPr preferRelativeResize="0"/>
          <p:nvPr/>
        </p:nvPicPr>
        <p:blipFill>
          <a:blip r:embed="rId3">
            <a:alphaModFix/>
          </a:blip>
          <a:stretch>
            <a:fillRect/>
          </a:stretch>
        </p:blipFill>
        <p:spPr>
          <a:xfrm>
            <a:off x="8112172" y="427053"/>
            <a:ext cx="936376" cy="93637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54"/>
        <p:cNvGrpSpPr/>
        <p:nvPr/>
      </p:nvGrpSpPr>
      <p:grpSpPr>
        <a:xfrm>
          <a:off x="0" y="0"/>
          <a:ext cx="0" cy="0"/>
          <a:chOff x="0" y="0"/>
          <a:chExt cx="0" cy="0"/>
        </a:xfrm>
      </p:grpSpPr>
      <p:pic>
        <p:nvPicPr>
          <p:cNvPr id="655" name="Google Shape;655;p19"/>
          <p:cNvPicPr preferRelativeResize="0"/>
          <p:nvPr/>
        </p:nvPicPr>
        <p:blipFill>
          <a:blip r:embed="rId2">
            <a:alphaModFix amt="70000"/>
          </a:blip>
          <a:stretch>
            <a:fillRect/>
          </a:stretch>
        </p:blipFill>
        <p:spPr>
          <a:xfrm rot="10800000" flipH="1">
            <a:off x="0" y="-16800"/>
            <a:ext cx="9173873" cy="5160300"/>
          </a:xfrm>
          <a:prstGeom prst="rect">
            <a:avLst/>
          </a:prstGeom>
          <a:noFill/>
          <a:ln>
            <a:noFill/>
          </a:ln>
        </p:spPr>
      </p:pic>
      <p:sp>
        <p:nvSpPr>
          <p:cNvPr id="656" name="Google Shape;65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7" name="Google Shape;657;p19"/>
          <p:cNvSpPr txBox="1">
            <a:spLocks noGrp="1"/>
          </p:cNvSpPr>
          <p:nvPr>
            <p:ph type="subTitle" idx="1"/>
          </p:nvPr>
        </p:nvSpPr>
        <p:spPr>
          <a:xfrm>
            <a:off x="875475" y="2269050"/>
            <a:ext cx="2268900" cy="475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658" name="Google Shape;658;p19"/>
          <p:cNvSpPr txBox="1">
            <a:spLocks noGrp="1"/>
          </p:cNvSpPr>
          <p:nvPr>
            <p:ph type="subTitle" idx="2"/>
          </p:nvPr>
        </p:nvSpPr>
        <p:spPr>
          <a:xfrm>
            <a:off x="875475" y="2749750"/>
            <a:ext cx="2268900" cy="16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59" name="Google Shape;659;p19"/>
          <p:cNvSpPr txBox="1">
            <a:spLocks noGrp="1"/>
          </p:cNvSpPr>
          <p:nvPr>
            <p:ph type="subTitle" idx="3"/>
          </p:nvPr>
        </p:nvSpPr>
        <p:spPr>
          <a:xfrm>
            <a:off x="3437539" y="2749750"/>
            <a:ext cx="2268900" cy="16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0" name="Google Shape;660;p19"/>
          <p:cNvSpPr txBox="1">
            <a:spLocks noGrp="1"/>
          </p:cNvSpPr>
          <p:nvPr>
            <p:ph type="subTitle" idx="4"/>
          </p:nvPr>
        </p:nvSpPr>
        <p:spPr>
          <a:xfrm>
            <a:off x="5999628" y="2749750"/>
            <a:ext cx="2268900" cy="16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1" name="Google Shape;661;p19"/>
          <p:cNvSpPr txBox="1">
            <a:spLocks noGrp="1"/>
          </p:cNvSpPr>
          <p:nvPr>
            <p:ph type="subTitle" idx="5"/>
          </p:nvPr>
        </p:nvSpPr>
        <p:spPr>
          <a:xfrm>
            <a:off x="3437539" y="2269050"/>
            <a:ext cx="2268900" cy="475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662" name="Google Shape;662;p19"/>
          <p:cNvSpPr txBox="1">
            <a:spLocks noGrp="1"/>
          </p:cNvSpPr>
          <p:nvPr>
            <p:ph type="subTitle" idx="6"/>
          </p:nvPr>
        </p:nvSpPr>
        <p:spPr>
          <a:xfrm>
            <a:off x="5999630" y="2269050"/>
            <a:ext cx="2268900" cy="475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663" name="Google Shape;663;p19"/>
          <p:cNvGrpSpPr/>
          <p:nvPr/>
        </p:nvGrpSpPr>
        <p:grpSpPr>
          <a:xfrm>
            <a:off x="7208275" y="-172320"/>
            <a:ext cx="2727964" cy="2386376"/>
            <a:chOff x="7208275" y="-172320"/>
            <a:chExt cx="2727964" cy="2386376"/>
          </a:xfrm>
        </p:grpSpPr>
        <p:grpSp>
          <p:nvGrpSpPr>
            <p:cNvPr id="664" name="Google Shape;664;p19"/>
            <p:cNvGrpSpPr/>
            <p:nvPr/>
          </p:nvGrpSpPr>
          <p:grpSpPr>
            <a:xfrm>
              <a:off x="8072337" y="-172320"/>
              <a:ext cx="1863902" cy="1190035"/>
              <a:chOff x="3202326" y="2663761"/>
              <a:chExt cx="1364796" cy="871374"/>
            </a:xfrm>
          </p:grpSpPr>
          <p:sp>
            <p:nvSpPr>
              <p:cNvPr id="665" name="Google Shape;665;p19"/>
              <p:cNvSpPr/>
              <p:nvPr/>
            </p:nvSpPr>
            <p:spPr>
              <a:xfrm>
                <a:off x="3202326" y="2673362"/>
                <a:ext cx="1364796" cy="861773"/>
              </a:xfrm>
              <a:custGeom>
                <a:avLst/>
                <a:gdLst/>
                <a:ahLst/>
                <a:cxnLst/>
                <a:rect l="l" t="t" r="r" b="b"/>
                <a:pathLst>
                  <a:path w="1999701" h="1188652" extrusionOk="0">
                    <a:moveTo>
                      <a:pt x="19087" y="750736"/>
                    </a:moveTo>
                    <a:lnTo>
                      <a:pt x="1111731" y="24550"/>
                    </a:lnTo>
                    <a:cubicBezTo>
                      <a:pt x="1154943" y="-4165"/>
                      <a:pt x="1210099" y="-7956"/>
                      <a:pt x="1256829" y="14580"/>
                    </a:cubicBezTo>
                    <a:lnTo>
                      <a:pt x="1976983" y="361227"/>
                    </a:lnTo>
                    <a:cubicBezTo>
                      <a:pt x="1997036" y="370987"/>
                      <a:pt x="2005380" y="395161"/>
                      <a:pt x="1995620" y="415214"/>
                    </a:cubicBezTo>
                    <a:cubicBezTo>
                      <a:pt x="1992496" y="421628"/>
                      <a:pt x="1987733" y="427102"/>
                      <a:pt x="1981809" y="431077"/>
                    </a:cubicBezTo>
                    <a:lnTo>
                      <a:pt x="872273" y="1168693"/>
                    </a:lnTo>
                    <a:cubicBezTo>
                      <a:pt x="837469" y="1191940"/>
                      <a:pt x="792987" y="1195102"/>
                      <a:pt x="755242" y="1177011"/>
                    </a:cubicBezTo>
                    <a:lnTo>
                      <a:pt x="24230" y="824840"/>
                    </a:lnTo>
                    <a:cubicBezTo>
                      <a:pt x="2958" y="814617"/>
                      <a:pt x="-5996" y="789077"/>
                      <a:pt x="4228" y="767811"/>
                    </a:cubicBezTo>
                    <a:cubicBezTo>
                      <a:pt x="7555" y="760883"/>
                      <a:pt x="12692" y="754990"/>
                      <a:pt x="19087" y="7507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9"/>
              <p:cNvSpPr/>
              <p:nvPr/>
            </p:nvSpPr>
            <p:spPr>
              <a:xfrm>
                <a:off x="3203976" y="2663951"/>
                <a:ext cx="1361069" cy="859081"/>
              </a:xfrm>
              <a:custGeom>
                <a:avLst/>
                <a:gdLst/>
                <a:ahLst/>
                <a:cxnLst/>
                <a:rect l="l" t="t" r="r" b="b"/>
                <a:pathLst>
                  <a:path w="1994241" h="1184939" extrusionOk="0">
                    <a:moveTo>
                      <a:pt x="19019" y="748401"/>
                    </a:moveTo>
                    <a:lnTo>
                      <a:pt x="1108553" y="24500"/>
                    </a:lnTo>
                    <a:cubicBezTo>
                      <a:pt x="1151644" y="-4151"/>
                      <a:pt x="1206654" y="-7936"/>
                      <a:pt x="1253269" y="14531"/>
                    </a:cubicBezTo>
                    <a:lnTo>
                      <a:pt x="1971391" y="360034"/>
                    </a:lnTo>
                    <a:cubicBezTo>
                      <a:pt x="1991437" y="369655"/>
                      <a:pt x="1999889" y="393702"/>
                      <a:pt x="1990269" y="413749"/>
                    </a:cubicBezTo>
                    <a:cubicBezTo>
                      <a:pt x="1987126" y="420296"/>
                      <a:pt x="1982268" y="425871"/>
                      <a:pt x="1976217" y="429884"/>
                    </a:cubicBezTo>
                    <a:lnTo>
                      <a:pt x="869793" y="1165151"/>
                    </a:lnTo>
                    <a:cubicBezTo>
                      <a:pt x="835052" y="1188284"/>
                      <a:pt x="790672" y="1191351"/>
                      <a:pt x="753080" y="1173215"/>
                    </a:cubicBezTo>
                    <a:lnTo>
                      <a:pt x="24099" y="822251"/>
                    </a:lnTo>
                    <a:cubicBezTo>
                      <a:pt x="2903" y="812021"/>
                      <a:pt x="-5980" y="786551"/>
                      <a:pt x="4243" y="765361"/>
                    </a:cubicBezTo>
                    <a:cubicBezTo>
                      <a:pt x="7564" y="758484"/>
                      <a:pt x="12663" y="752629"/>
                      <a:pt x="19019" y="74840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9"/>
              <p:cNvSpPr/>
              <p:nvPr/>
            </p:nvSpPr>
            <p:spPr>
              <a:xfrm>
                <a:off x="3472560" y="2769333"/>
                <a:ext cx="709195" cy="725183"/>
              </a:xfrm>
              <a:custGeom>
                <a:avLst/>
                <a:gdLst/>
                <a:ahLst/>
                <a:cxnLst/>
                <a:rect l="l" t="t" r="r" b="b"/>
                <a:pathLst>
                  <a:path w="1039114" h="1000252" extrusionOk="0">
                    <a:moveTo>
                      <a:pt x="1039114" y="645922"/>
                    </a:moveTo>
                    <a:lnTo>
                      <a:pt x="505968" y="1000252"/>
                    </a:lnTo>
                    <a:lnTo>
                      <a:pt x="0" y="354330"/>
                    </a:lnTo>
                    <a:lnTo>
                      <a:pt x="533146" y="0"/>
                    </a:lnTo>
                    <a:lnTo>
                      <a:pt x="1039114" y="645922"/>
                    </a:lnTo>
                    <a:close/>
                  </a:path>
                </a:pathLst>
              </a:custGeom>
              <a:solidFill>
                <a:srgbClr val="003FD8">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9"/>
              <p:cNvSpPr/>
              <p:nvPr/>
            </p:nvSpPr>
            <p:spPr>
              <a:xfrm>
                <a:off x="4000451" y="2663761"/>
                <a:ext cx="450116" cy="462029"/>
              </a:xfrm>
              <a:custGeom>
                <a:avLst/>
                <a:gdLst/>
                <a:ahLst/>
                <a:cxnLst/>
                <a:rect l="l" t="t" r="r" b="b"/>
                <a:pathLst>
                  <a:path w="659511" h="637282" extrusionOk="0">
                    <a:moveTo>
                      <a:pt x="659511" y="529841"/>
                    </a:moveTo>
                    <a:lnTo>
                      <a:pt x="497840" y="637283"/>
                    </a:lnTo>
                    <a:lnTo>
                      <a:pt x="0" y="1839"/>
                    </a:lnTo>
                    <a:cubicBezTo>
                      <a:pt x="29489" y="-2886"/>
                      <a:pt x="59722" y="1546"/>
                      <a:pt x="86614" y="14539"/>
                    </a:cubicBezTo>
                    <a:lnTo>
                      <a:pt x="358140" y="145349"/>
                    </a:lnTo>
                    <a:close/>
                  </a:path>
                </a:pathLst>
              </a:custGeom>
              <a:solidFill>
                <a:srgbClr val="003FD8">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9"/>
              <p:cNvSpPr/>
              <p:nvPr/>
            </p:nvSpPr>
            <p:spPr>
              <a:xfrm rot="-277449">
                <a:off x="4279629" y="2917180"/>
                <a:ext cx="153096" cy="97647"/>
              </a:xfrm>
              <a:custGeom>
                <a:avLst/>
                <a:gdLst/>
                <a:ahLst/>
                <a:cxnLst/>
                <a:rect l="l" t="t" r="r" b="b"/>
                <a:pathLst>
                  <a:path w="224409" h="134366" extrusionOk="0">
                    <a:moveTo>
                      <a:pt x="224409" y="67183"/>
                    </a:moveTo>
                    <a:cubicBezTo>
                      <a:pt x="224409" y="104287"/>
                      <a:pt x="174173" y="134366"/>
                      <a:pt x="112204" y="134366"/>
                    </a:cubicBezTo>
                    <a:cubicBezTo>
                      <a:pt x="50236" y="134366"/>
                      <a:pt x="0" y="104287"/>
                      <a:pt x="0" y="67183"/>
                    </a:cubicBezTo>
                    <a:cubicBezTo>
                      <a:pt x="0" y="30079"/>
                      <a:pt x="50236" y="0"/>
                      <a:pt x="112204" y="0"/>
                    </a:cubicBezTo>
                    <a:cubicBezTo>
                      <a:pt x="174173" y="0"/>
                      <a:pt x="224409" y="30079"/>
                      <a:pt x="224409" y="671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9"/>
              <p:cNvSpPr/>
              <p:nvPr/>
            </p:nvSpPr>
            <p:spPr>
              <a:xfrm>
                <a:off x="3489426" y="3222117"/>
                <a:ext cx="209301" cy="132104"/>
              </a:xfrm>
              <a:custGeom>
                <a:avLst/>
                <a:gdLst/>
                <a:ahLst/>
                <a:cxnLst/>
                <a:rect l="l" t="t" r="r" b="b"/>
                <a:pathLst>
                  <a:path w="306668" h="182213" extrusionOk="0">
                    <a:moveTo>
                      <a:pt x="3172" y="115085"/>
                    </a:moveTo>
                    <a:lnTo>
                      <a:pt x="170685" y="3770"/>
                    </a:lnTo>
                    <a:cubicBezTo>
                      <a:pt x="177302" y="-644"/>
                      <a:pt x="185753" y="-1222"/>
                      <a:pt x="192910" y="2246"/>
                    </a:cubicBezTo>
                    <a:lnTo>
                      <a:pt x="303336" y="55395"/>
                    </a:lnTo>
                    <a:cubicBezTo>
                      <a:pt x="306423" y="57065"/>
                      <a:pt x="307572" y="60920"/>
                      <a:pt x="305902" y="63999"/>
                    </a:cubicBezTo>
                    <a:cubicBezTo>
                      <a:pt x="305444" y="64844"/>
                      <a:pt x="304809" y="65568"/>
                      <a:pt x="304035" y="66127"/>
                    </a:cubicBezTo>
                    <a:lnTo>
                      <a:pt x="133982" y="179157"/>
                    </a:lnTo>
                    <a:cubicBezTo>
                      <a:pt x="128635" y="182719"/>
                      <a:pt x="121809" y="183202"/>
                      <a:pt x="116011" y="180427"/>
                    </a:cubicBezTo>
                    <a:lnTo>
                      <a:pt x="3934" y="126452"/>
                    </a:lnTo>
                    <a:cubicBezTo>
                      <a:pt x="689" y="125118"/>
                      <a:pt x="-854" y="121403"/>
                      <a:pt x="479" y="118158"/>
                    </a:cubicBezTo>
                    <a:cubicBezTo>
                      <a:pt x="1013" y="116869"/>
                      <a:pt x="1959" y="115784"/>
                      <a:pt x="3172" y="1150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9"/>
              <p:cNvSpPr/>
              <p:nvPr/>
            </p:nvSpPr>
            <p:spPr>
              <a:xfrm>
                <a:off x="3511880" y="3250382"/>
                <a:ext cx="165121" cy="92443"/>
              </a:xfrm>
              <a:custGeom>
                <a:avLst/>
                <a:gdLst/>
                <a:ahLst/>
                <a:cxnLst/>
                <a:rect l="l" t="t" r="r" b="b"/>
                <a:pathLst>
                  <a:path w="241935" h="127508" extrusionOk="0">
                    <a:moveTo>
                      <a:pt x="154623" y="60770"/>
                    </a:moveTo>
                    <a:lnTo>
                      <a:pt x="192215" y="79629"/>
                    </a:lnTo>
                    <a:lnTo>
                      <a:pt x="187071" y="83058"/>
                    </a:lnTo>
                    <a:lnTo>
                      <a:pt x="149416" y="64198"/>
                    </a:lnTo>
                    <a:lnTo>
                      <a:pt x="54102" y="127508"/>
                    </a:lnTo>
                    <a:lnTo>
                      <a:pt x="48514" y="124841"/>
                    </a:lnTo>
                    <a:lnTo>
                      <a:pt x="143891" y="61405"/>
                    </a:lnTo>
                    <a:lnTo>
                      <a:pt x="101537" y="40196"/>
                    </a:lnTo>
                    <a:lnTo>
                      <a:pt x="5588" y="104140"/>
                    </a:lnTo>
                    <a:lnTo>
                      <a:pt x="0" y="101410"/>
                    </a:lnTo>
                    <a:lnTo>
                      <a:pt x="96012" y="37402"/>
                    </a:lnTo>
                    <a:lnTo>
                      <a:pt x="57531" y="18161"/>
                    </a:lnTo>
                    <a:lnTo>
                      <a:pt x="62738" y="14732"/>
                    </a:lnTo>
                    <a:lnTo>
                      <a:pt x="149035" y="57976"/>
                    </a:lnTo>
                    <a:lnTo>
                      <a:pt x="236283" y="0"/>
                    </a:lnTo>
                    <a:lnTo>
                      <a:pt x="241935" y="2730"/>
                    </a:lnTo>
                    <a:lnTo>
                      <a:pt x="154623" y="60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9"/>
              <p:cNvSpPr/>
              <p:nvPr/>
            </p:nvSpPr>
            <p:spPr>
              <a:xfrm>
                <a:off x="3643235" y="3262317"/>
                <a:ext cx="243563" cy="166195"/>
              </a:xfrm>
              <a:custGeom>
                <a:avLst/>
                <a:gdLst/>
                <a:ahLst/>
                <a:cxnLst/>
                <a:rect l="l" t="t" r="r" b="b"/>
                <a:pathLst>
                  <a:path w="356869" h="229234" extrusionOk="0">
                    <a:moveTo>
                      <a:pt x="0" y="204724"/>
                    </a:moveTo>
                    <a:lnTo>
                      <a:pt x="308038" y="0"/>
                    </a:lnTo>
                    <a:lnTo>
                      <a:pt x="356870" y="24511"/>
                    </a:lnTo>
                    <a:lnTo>
                      <a:pt x="48832" y="229235"/>
                    </a:lnTo>
                    <a:lnTo>
                      <a:pt x="0" y="204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9"/>
              <p:cNvSpPr/>
              <p:nvPr/>
            </p:nvSpPr>
            <p:spPr>
              <a:xfrm>
                <a:off x="3365135" y="3198770"/>
                <a:ext cx="74023" cy="47833"/>
              </a:xfrm>
              <a:custGeom>
                <a:avLst/>
                <a:gdLst/>
                <a:ahLst/>
                <a:cxnLst/>
                <a:rect l="l" t="t" r="r" b="b"/>
                <a:pathLst>
                  <a:path w="108458" h="65976" extrusionOk="0">
                    <a:moveTo>
                      <a:pt x="0" y="0"/>
                    </a:moveTo>
                    <a:lnTo>
                      <a:pt x="58738" y="65977"/>
                    </a:lnTo>
                    <a:lnTo>
                      <a:pt x="108458" y="11049"/>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9"/>
              <p:cNvSpPr/>
              <p:nvPr/>
            </p:nvSpPr>
            <p:spPr>
              <a:xfrm>
                <a:off x="3365178" y="3184992"/>
                <a:ext cx="73676" cy="18000"/>
              </a:xfrm>
              <a:custGeom>
                <a:avLst/>
                <a:gdLst/>
                <a:ahLst/>
                <a:cxnLst/>
                <a:rect l="l" t="t" r="r" b="b"/>
                <a:pathLst>
                  <a:path w="107950" h="24828" extrusionOk="0">
                    <a:moveTo>
                      <a:pt x="54229" y="0"/>
                    </a:moveTo>
                    <a:lnTo>
                      <a:pt x="0" y="13780"/>
                    </a:lnTo>
                    <a:lnTo>
                      <a:pt x="107950" y="24829"/>
                    </a:lnTo>
                    <a:lnTo>
                      <a:pt x="542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9"/>
              <p:cNvSpPr/>
              <p:nvPr/>
            </p:nvSpPr>
            <p:spPr>
              <a:xfrm>
                <a:off x="3410004" y="3209093"/>
                <a:ext cx="37097" cy="40052"/>
              </a:xfrm>
              <a:custGeom>
                <a:avLst/>
                <a:gdLst/>
                <a:ahLst/>
                <a:cxnLst/>
                <a:rect l="l" t="t" r="r" b="b"/>
                <a:pathLst>
                  <a:path w="54355" h="55244" extrusionOk="0">
                    <a:moveTo>
                      <a:pt x="50038" y="0"/>
                    </a:moveTo>
                    <a:lnTo>
                      <a:pt x="0" y="55245"/>
                    </a:lnTo>
                    <a:lnTo>
                      <a:pt x="54356" y="41148"/>
                    </a:lnTo>
                    <a:lnTo>
                      <a:pt x="5003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9"/>
              <p:cNvSpPr/>
              <p:nvPr/>
            </p:nvSpPr>
            <p:spPr>
              <a:xfrm>
                <a:off x="3717365" y="3141951"/>
                <a:ext cx="470789" cy="325899"/>
              </a:xfrm>
              <a:custGeom>
                <a:avLst/>
                <a:gdLst/>
                <a:ahLst/>
                <a:cxnLst/>
                <a:rect l="l" t="t" r="r" b="b"/>
                <a:pathLst>
                  <a:path w="689800" h="449516" extrusionOk="0">
                    <a:moveTo>
                      <a:pt x="0" y="425069"/>
                    </a:moveTo>
                    <a:lnTo>
                      <a:pt x="640969" y="0"/>
                    </a:lnTo>
                    <a:lnTo>
                      <a:pt x="689801" y="24511"/>
                    </a:lnTo>
                    <a:lnTo>
                      <a:pt x="48832" y="449516"/>
                    </a:lnTo>
                    <a:lnTo>
                      <a:pt x="0" y="4250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9"/>
              <p:cNvSpPr/>
              <p:nvPr/>
            </p:nvSpPr>
            <p:spPr>
              <a:xfrm>
                <a:off x="4050439" y="2772451"/>
                <a:ext cx="131949" cy="78009"/>
              </a:xfrm>
              <a:custGeom>
                <a:avLst/>
                <a:gdLst/>
                <a:ahLst/>
                <a:cxnLst/>
                <a:rect l="l" t="t" r="r" b="b"/>
                <a:pathLst>
                  <a:path w="193332" h="107598" extrusionOk="0">
                    <a:moveTo>
                      <a:pt x="128893" y="28207"/>
                    </a:moveTo>
                    <a:cubicBezTo>
                      <a:pt x="162294" y="46876"/>
                      <a:pt x="183947" y="70688"/>
                      <a:pt x="193091" y="100089"/>
                    </a:cubicBezTo>
                    <a:cubicBezTo>
                      <a:pt x="193911" y="102679"/>
                      <a:pt x="192577" y="105461"/>
                      <a:pt x="190044" y="106439"/>
                    </a:cubicBezTo>
                    <a:cubicBezTo>
                      <a:pt x="187503" y="107721"/>
                      <a:pt x="184557" y="107950"/>
                      <a:pt x="181852" y="107074"/>
                    </a:cubicBezTo>
                    <a:cubicBezTo>
                      <a:pt x="179648" y="106553"/>
                      <a:pt x="177991" y="104737"/>
                      <a:pt x="177661" y="102502"/>
                    </a:cubicBezTo>
                    <a:cubicBezTo>
                      <a:pt x="174169" y="91275"/>
                      <a:pt x="168638" y="80791"/>
                      <a:pt x="161341" y="71577"/>
                    </a:cubicBezTo>
                    <a:cubicBezTo>
                      <a:pt x="152147" y="60033"/>
                      <a:pt x="141047" y="50152"/>
                      <a:pt x="128512" y="42367"/>
                    </a:cubicBezTo>
                    <a:cubicBezTo>
                      <a:pt x="95682" y="21476"/>
                      <a:pt x="55804" y="11125"/>
                      <a:pt x="9196" y="10617"/>
                    </a:cubicBezTo>
                    <a:cubicBezTo>
                      <a:pt x="5322" y="10617"/>
                      <a:pt x="1957" y="10109"/>
                      <a:pt x="560" y="7379"/>
                    </a:cubicBezTo>
                    <a:cubicBezTo>
                      <a:pt x="-837" y="4648"/>
                      <a:pt x="560" y="3378"/>
                      <a:pt x="2782" y="1727"/>
                    </a:cubicBezTo>
                    <a:cubicBezTo>
                      <a:pt x="4687" y="552"/>
                      <a:pt x="6897" y="-44"/>
                      <a:pt x="9132" y="13"/>
                    </a:cubicBezTo>
                    <a:cubicBezTo>
                      <a:pt x="41612" y="-305"/>
                      <a:pt x="73870" y="5423"/>
                      <a:pt x="104255" y="16904"/>
                    </a:cubicBezTo>
                    <a:cubicBezTo>
                      <a:pt x="112751" y="20021"/>
                      <a:pt x="120987" y="23800"/>
                      <a:pt x="128893" y="282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9"/>
              <p:cNvSpPr/>
              <p:nvPr/>
            </p:nvSpPr>
            <p:spPr>
              <a:xfrm>
                <a:off x="3360627" y="3200337"/>
                <a:ext cx="39915" cy="47648"/>
              </a:xfrm>
              <a:custGeom>
                <a:avLst/>
                <a:gdLst/>
                <a:ahLst/>
                <a:cxnLst/>
                <a:rect l="l" t="t" r="r" b="b"/>
                <a:pathLst>
                  <a:path w="58483" h="65722" extrusionOk="0">
                    <a:moveTo>
                      <a:pt x="4699" y="40958"/>
                    </a:moveTo>
                    <a:lnTo>
                      <a:pt x="58483" y="65722"/>
                    </a:lnTo>
                    <a:lnTo>
                      <a:pt x="0" y="0"/>
                    </a:lnTo>
                    <a:lnTo>
                      <a:pt x="4699" y="409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9"/>
              <p:cNvSpPr/>
              <p:nvPr/>
            </p:nvSpPr>
            <p:spPr>
              <a:xfrm>
                <a:off x="4048465" y="2796536"/>
                <a:ext cx="101632" cy="60298"/>
              </a:xfrm>
              <a:custGeom>
                <a:avLst/>
                <a:gdLst/>
                <a:ahLst/>
                <a:cxnLst/>
                <a:rect l="l" t="t" r="r" b="b"/>
                <a:pathLst>
                  <a:path w="148912" h="83169" extrusionOk="0">
                    <a:moveTo>
                      <a:pt x="98828" y="20418"/>
                    </a:moveTo>
                    <a:cubicBezTo>
                      <a:pt x="125561" y="35405"/>
                      <a:pt x="142071" y="53566"/>
                      <a:pt x="148675" y="76108"/>
                    </a:cubicBezTo>
                    <a:cubicBezTo>
                      <a:pt x="149564" y="78966"/>
                      <a:pt x="147913" y="81315"/>
                      <a:pt x="144484" y="82458"/>
                    </a:cubicBezTo>
                    <a:cubicBezTo>
                      <a:pt x="141322" y="83715"/>
                      <a:pt x="137734" y="83290"/>
                      <a:pt x="134959" y="81315"/>
                    </a:cubicBezTo>
                    <a:cubicBezTo>
                      <a:pt x="134038" y="80502"/>
                      <a:pt x="133416" y="79410"/>
                      <a:pt x="133181" y="78204"/>
                    </a:cubicBezTo>
                    <a:cubicBezTo>
                      <a:pt x="128178" y="62621"/>
                      <a:pt x="118297" y="49064"/>
                      <a:pt x="104987" y="39532"/>
                    </a:cubicBezTo>
                    <a:cubicBezTo>
                      <a:pt x="80794" y="22032"/>
                      <a:pt x="51958" y="12088"/>
                      <a:pt x="22120" y="10957"/>
                    </a:cubicBezTo>
                    <a:cubicBezTo>
                      <a:pt x="17357" y="10640"/>
                      <a:pt x="12531" y="10640"/>
                      <a:pt x="7705" y="10449"/>
                    </a:cubicBezTo>
                    <a:cubicBezTo>
                      <a:pt x="2879" y="10259"/>
                      <a:pt x="-296" y="8354"/>
                      <a:pt x="22" y="5369"/>
                    </a:cubicBezTo>
                    <a:cubicBezTo>
                      <a:pt x="339" y="2385"/>
                      <a:pt x="3705" y="99"/>
                      <a:pt x="8975" y="35"/>
                    </a:cubicBezTo>
                    <a:cubicBezTo>
                      <a:pt x="33162" y="-422"/>
                      <a:pt x="57229" y="3578"/>
                      <a:pt x="79968" y="11846"/>
                    </a:cubicBezTo>
                    <a:cubicBezTo>
                      <a:pt x="87080" y="14704"/>
                      <a:pt x="93430" y="18196"/>
                      <a:pt x="98828" y="20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9"/>
              <p:cNvSpPr/>
              <p:nvPr/>
            </p:nvSpPr>
            <p:spPr>
              <a:xfrm>
                <a:off x="4046354" y="2820044"/>
                <a:ext cx="71280" cy="42511"/>
              </a:xfrm>
              <a:custGeom>
                <a:avLst/>
                <a:gdLst/>
                <a:ahLst/>
                <a:cxnLst/>
                <a:rect l="l" t="t" r="r" b="b"/>
                <a:pathLst>
                  <a:path w="104439" h="58636" extrusionOk="0">
                    <a:moveTo>
                      <a:pt x="69345" y="13743"/>
                    </a:moveTo>
                    <a:cubicBezTo>
                      <a:pt x="85410" y="22633"/>
                      <a:pt x="102746" y="36920"/>
                      <a:pt x="104397" y="51843"/>
                    </a:cubicBezTo>
                    <a:cubicBezTo>
                      <a:pt x="105286" y="60479"/>
                      <a:pt x="92205" y="60669"/>
                      <a:pt x="88776" y="53621"/>
                    </a:cubicBezTo>
                    <a:cubicBezTo>
                      <a:pt x="85417" y="45328"/>
                      <a:pt x="80254" y="37892"/>
                      <a:pt x="73663" y="31840"/>
                    </a:cubicBezTo>
                    <a:cubicBezTo>
                      <a:pt x="58550" y="18759"/>
                      <a:pt x="36388" y="11711"/>
                      <a:pt x="11433" y="10631"/>
                    </a:cubicBezTo>
                    <a:cubicBezTo>
                      <a:pt x="6734" y="10631"/>
                      <a:pt x="1082" y="10631"/>
                      <a:pt x="130" y="6504"/>
                    </a:cubicBezTo>
                    <a:cubicBezTo>
                      <a:pt x="-823" y="2376"/>
                      <a:pt x="3622" y="598"/>
                      <a:pt x="8448" y="154"/>
                    </a:cubicBezTo>
                    <a:cubicBezTo>
                      <a:pt x="21834" y="-551"/>
                      <a:pt x="35232" y="1170"/>
                      <a:pt x="48009" y="5234"/>
                    </a:cubicBezTo>
                    <a:cubicBezTo>
                      <a:pt x="55387" y="7355"/>
                      <a:pt x="62531" y="10206"/>
                      <a:pt x="69345" y="137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9"/>
              <p:cNvSpPr/>
              <p:nvPr/>
            </p:nvSpPr>
            <p:spPr>
              <a:xfrm>
                <a:off x="4044169" y="2843884"/>
                <a:ext cx="41483" cy="25447"/>
              </a:xfrm>
              <a:custGeom>
                <a:avLst/>
                <a:gdLst/>
                <a:ahLst/>
                <a:cxnLst/>
                <a:rect l="l" t="t" r="r" b="b"/>
                <a:pathLst>
                  <a:path w="60781" h="35099" extrusionOk="0">
                    <a:moveTo>
                      <a:pt x="42445" y="7942"/>
                    </a:moveTo>
                    <a:cubicBezTo>
                      <a:pt x="50256" y="12197"/>
                      <a:pt x="62384" y="21976"/>
                      <a:pt x="60606" y="29786"/>
                    </a:cubicBezTo>
                    <a:cubicBezTo>
                      <a:pt x="58562" y="34327"/>
                      <a:pt x="53221" y="36346"/>
                      <a:pt x="48681" y="34301"/>
                    </a:cubicBezTo>
                    <a:cubicBezTo>
                      <a:pt x="48675" y="34295"/>
                      <a:pt x="48675" y="34295"/>
                      <a:pt x="48668" y="34295"/>
                    </a:cubicBezTo>
                    <a:cubicBezTo>
                      <a:pt x="44096" y="32517"/>
                      <a:pt x="44033" y="27437"/>
                      <a:pt x="41747" y="24389"/>
                    </a:cubicBezTo>
                    <a:cubicBezTo>
                      <a:pt x="34933" y="16591"/>
                      <a:pt x="25339" y="11778"/>
                      <a:pt x="15013" y="10990"/>
                    </a:cubicBezTo>
                    <a:cubicBezTo>
                      <a:pt x="10505" y="10419"/>
                      <a:pt x="3584" y="10990"/>
                      <a:pt x="980" y="8133"/>
                    </a:cubicBezTo>
                    <a:cubicBezTo>
                      <a:pt x="-2386" y="4132"/>
                      <a:pt x="3520" y="5"/>
                      <a:pt x="9553" y="5"/>
                    </a:cubicBezTo>
                    <a:cubicBezTo>
                      <a:pt x="21008" y="-129"/>
                      <a:pt x="32311" y="2602"/>
                      <a:pt x="42445" y="7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682" name="Google Shape;682;p19"/>
            <p:cNvPicPr preferRelativeResize="0"/>
            <p:nvPr/>
          </p:nvPicPr>
          <p:blipFill>
            <a:blip r:embed="rId3">
              <a:alphaModFix/>
            </a:blip>
            <a:stretch>
              <a:fillRect/>
            </a:stretch>
          </p:blipFill>
          <p:spPr>
            <a:xfrm>
              <a:off x="8691650" y="1333650"/>
              <a:ext cx="743148" cy="743148"/>
            </a:xfrm>
            <a:prstGeom prst="rect">
              <a:avLst/>
            </a:prstGeom>
            <a:noFill/>
            <a:ln>
              <a:noFill/>
            </a:ln>
          </p:spPr>
        </p:pic>
        <p:sp>
          <p:nvSpPr>
            <p:cNvPr id="683" name="Google Shape;683;p19"/>
            <p:cNvSpPr/>
            <p:nvPr/>
          </p:nvSpPr>
          <p:spPr>
            <a:xfrm flipH="1">
              <a:off x="7796250" y="190556"/>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684" name="Google Shape;684;p19"/>
            <p:cNvSpPr/>
            <p:nvPr/>
          </p:nvSpPr>
          <p:spPr>
            <a:xfrm flipH="1">
              <a:off x="7208275" y="362627"/>
              <a:ext cx="62400" cy="62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685" name="Google Shape;685;p19"/>
            <p:cNvSpPr/>
            <p:nvPr/>
          </p:nvSpPr>
          <p:spPr>
            <a:xfrm flipH="1">
              <a:off x="8598500" y="1315127"/>
              <a:ext cx="62400" cy="62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686" name="Google Shape;686;p19"/>
            <p:cNvSpPr/>
            <p:nvPr/>
          </p:nvSpPr>
          <p:spPr>
            <a:xfrm flipH="1">
              <a:off x="8660900" y="2111756"/>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687" name="Google Shape;687;p19"/>
          <p:cNvGrpSpPr/>
          <p:nvPr/>
        </p:nvGrpSpPr>
        <p:grpSpPr>
          <a:xfrm>
            <a:off x="-912338" y="125378"/>
            <a:ext cx="2205313" cy="2553848"/>
            <a:chOff x="-912338" y="125378"/>
            <a:chExt cx="2205313" cy="2553848"/>
          </a:xfrm>
        </p:grpSpPr>
        <p:grpSp>
          <p:nvGrpSpPr>
            <p:cNvPr id="688" name="Google Shape;688;p19"/>
            <p:cNvGrpSpPr/>
            <p:nvPr/>
          </p:nvGrpSpPr>
          <p:grpSpPr>
            <a:xfrm>
              <a:off x="-912338" y="1389930"/>
              <a:ext cx="1863902" cy="1190035"/>
              <a:chOff x="3202326" y="2663761"/>
              <a:chExt cx="1364796" cy="871374"/>
            </a:xfrm>
          </p:grpSpPr>
          <p:sp>
            <p:nvSpPr>
              <p:cNvPr id="689" name="Google Shape;689;p19"/>
              <p:cNvSpPr/>
              <p:nvPr/>
            </p:nvSpPr>
            <p:spPr>
              <a:xfrm>
                <a:off x="3202326" y="2673362"/>
                <a:ext cx="1364796" cy="861773"/>
              </a:xfrm>
              <a:custGeom>
                <a:avLst/>
                <a:gdLst/>
                <a:ahLst/>
                <a:cxnLst/>
                <a:rect l="l" t="t" r="r" b="b"/>
                <a:pathLst>
                  <a:path w="1999701" h="1188652" extrusionOk="0">
                    <a:moveTo>
                      <a:pt x="19087" y="750736"/>
                    </a:moveTo>
                    <a:lnTo>
                      <a:pt x="1111731" y="24550"/>
                    </a:lnTo>
                    <a:cubicBezTo>
                      <a:pt x="1154943" y="-4165"/>
                      <a:pt x="1210099" y="-7956"/>
                      <a:pt x="1256829" y="14580"/>
                    </a:cubicBezTo>
                    <a:lnTo>
                      <a:pt x="1976983" y="361227"/>
                    </a:lnTo>
                    <a:cubicBezTo>
                      <a:pt x="1997036" y="370987"/>
                      <a:pt x="2005380" y="395161"/>
                      <a:pt x="1995620" y="415214"/>
                    </a:cubicBezTo>
                    <a:cubicBezTo>
                      <a:pt x="1992496" y="421628"/>
                      <a:pt x="1987733" y="427102"/>
                      <a:pt x="1981809" y="431077"/>
                    </a:cubicBezTo>
                    <a:lnTo>
                      <a:pt x="872273" y="1168693"/>
                    </a:lnTo>
                    <a:cubicBezTo>
                      <a:pt x="837469" y="1191940"/>
                      <a:pt x="792987" y="1195102"/>
                      <a:pt x="755242" y="1177011"/>
                    </a:cubicBezTo>
                    <a:lnTo>
                      <a:pt x="24230" y="824840"/>
                    </a:lnTo>
                    <a:cubicBezTo>
                      <a:pt x="2958" y="814617"/>
                      <a:pt x="-5996" y="789077"/>
                      <a:pt x="4228" y="767811"/>
                    </a:cubicBezTo>
                    <a:cubicBezTo>
                      <a:pt x="7555" y="760883"/>
                      <a:pt x="12692" y="754990"/>
                      <a:pt x="19087" y="75073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9"/>
              <p:cNvSpPr/>
              <p:nvPr/>
            </p:nvSpPr>
            <p:spPr>
              <a:xfrm>
                <a:off x="3203976" y="2663951"/>
                <a:ext cx="1361069" cy="859081"/>
              </a:xfrm>
              <a:custGeom>
                <a:avLst/>
                <a:gdLst/>
                <a:ahLst/>
                <a:cxnLst/>
                <a:rect l="l" t="t" r="r" b="b"/>
                <a:pathLst>
                  <a:path w="1994241" h="1184939" extrusionOk="0">
                    <a:moveTo>
                      <a:pt x="19019" y="748401"/>
                    </a:moveTo>
                    <a:lnTo>
                      <a:pt x="1108553" y="24500"/>
                    </a:lnTo>
                    <a:cubicBezTo>
                      <a:pt x="1151644" y="-4151"/>
                      <a:pt x="1206654" y="-7936"/>
                      <a:pt x="1253269" y="14531"/>
                    </a:cubicBezTo>
                    <a:lnTo>
                      <a:pt x="1971391" y="360034"/>
                    </a:lnTo>
                    <a:cubicBezTo>
                      <a:pt x="1991437" y="369655"/>
                      <a:pt x="1999889" y="393702"/>
                      <a:pt x="1990269" y="413749"/>
                    </a:cubicBezTo>
                    <a:cubicBezTo>
                      <a:pt x="1987126" y="420296"/>
                      <a:pt x="1982268" y="425871"/>
                      <a:pt x="1976217" y="429884"/>
                    </a:cubicBezTo>
                    <a:lnTo>
                      <a:pt x="869793" y="1165151"/>
                    </a:lnTo>
                    <a:cubicBezTo>
                      <a:pt x="835052" y="1188284"/>
                      <a:pt x="790672" y="1191351"/>
                      <a:pt x="753080" y="1173215"/>
                    </a:cubicBezTo>
                    <a:lnTo>
                      <a:pt x="24099" y="822251"/>
                    </a:lnTo>
                    <a:cubicBezTo>
                      <a:pt x="2903" y="812021"/>
                      <a:pt x="-5980" y="786551"/>
                      <a:pt x="4243" y="765361"/>
                    </a:cubicBezTo>
                    <a:cubicBezTo>
                      <a:pt x="7564" y="758484"/>
                      <a:pt x="12663" y="752629"/>
                      <a:pt x="19019" y="748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9"/>
              <p:cNvSpPr/>
              <p:nvPr/>
            </p:nvSpPr>
            <p:spPr>
              <a:xfrm>
                <a:off x="3472560" y="2769333"/>
                <a:ext cx="709195" cy="725183"/>
              </a:xfrm>
              <a:custGeom>
                <a:avLst/>
                <a:gdLst/>
                <a:ahLst/>
                <a:cxnLst/>
                <a:rect l="l" t="t" r="r" b="b"/>
                <a:pathLst>
                  <a:path w="1039114" h="1000252" extrusionOk="0">
                    <a:moveTo>
                      <a:pt x="1039114" y="645922"/>
                    </a:moveTo>
                    <a:lnTo>
                      <a:pt x="505968" y="1000252"/>
                    </a:lnTo>
                    <a:lnTo>
                      <a:pt x="0" y="354330"/>
                    </a:lnTo>
                    <a:lnTo>
                      <a:pt x="533146" y="0"/>
                    </a:lnTo>
                    <a:lnTo>
                      <a:pt x="1039114" y="645922"/>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9"/>
              <p:cNvSpPr/>
              <p:nvPr/>
            </p:nvSpPr>
            <p:spPr>
              <a:xfrm>
                <a:off x="4000451" y="2663761"/>
                <a:ext cx="450116" cy="462029"/>
              </a:xfrm>
              <a:custGeom>
                <a:avLst/>
                <a:gdLst/>
                <a:ahLst/>
                <a:cxnLst/>
                <a:rect l="l" t="t" r="r" b="b"/>
                <a:pathLst>
                  <a:path w="659511" h="637282" extrusionOk="0">
                    <a:moveTo>
                      <a:pt x="659511" y="529841"/>
                    </a:moveTo>
                    <a:lnTo>
                      <a:pt x="497840" y="637283"/>
                    </a:lnTo>
                    <a:lnTo>
                      <a:pt x="0" y="1839"/>
                    </a:lnTo>
                    <a:cubicBezTo>
                      <a:pt x="29489" y="-2886"/>
                      <a:pt x="59722" y="1546"/>
                      <a:pt x="86614" y="14539"/>
                    </a:cubicBezTo>
                    <a:lnTo>
                      <a:pt x="358140" y="145349"/>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9"/>
              <p:cNvSpPr/>
              <p:nvPr/>
            </p:nvSpPr>
            <p:spPr>
              <a:xfrm rot="-277449">
                <a:off x="4279629" y="2917180"/>
                <a:ext cx="153096" cy="97647"/>
              </a:xfrm>
              <a:custGeom>
                <a:avLst/>
                <a:gdLst/>
                <a:ahLst/>
                <a:cxnLst/>
                <a:rect l="l" t="t" r="r" b="b"/>
                <a:pathLst>
                  <a:path w="224409" h="134366" extrusionOk="0">
                    <a:moveTo>
                      <a:pt x="224409" y="67183"/>
                    </a:moveTo>
                    <a:cubicBezTo>
                      <a:pt x="224409" y="104287"/>
                      <a:pt x="174173" y="134366"/>
                      <a:pt x="112204" y="134366"/>
                    </a:cubicBezTo>
                    <a:cubicBezTo>
                      <a:pt x="50236" y="134366"/>
                      <a:pt x="0" y="104287"/>
                      <a:pt x="0" y="67183"/>
                    </a:cubicBezTo>
                    <a:cubicBezTo>
                      <a:pt x="0" y="30079"/>
                      <a:pt x="50236" y="0"/>
                      <a:pt x="112204" y="0"/>
                    </a:cubicBezTo>
                    <a:cubicBezTo>
                      <a:pt x="174173" y="0"/>
                      <a:pt x="224409" y="30079"/>
                      <a:pt x="224409" y="671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9"/>
              <p:cNvSpPr/>
              <p:nvPr/>
            </p:nvSpPr>
            <p:spPr>
              <a:xfrm>
                <a:off x="3489426" y="3222117"/>
                <a:ext cx="209301" cy="132104"/>
              </a:xfrm>
              <a:custGeom>
                <a:avLst/>
                <a:gdLst/>
                <a:ahLst/>
                <a:cxnLst/>
                <a:rect l="l" t="t" r="r" b="b"/>
                <a:pathLst>
                  <a:path w="306668" h="182213" extrusionOk="0">
                    <a:moveTo>
                      <a:pt x="3172" y="115085"/>
                    </a:moveTo>
                    <a:lnTo>
                      <a:pt x="170685" y="3770"/>
                    </a:lnTo>
                    <a:cubicBezTo>
                      <a:pt x="177302" y="-644"/>
                      <a:pt x="185753" y="-1222"/>
                      <a:pt x="192910" y="2246"/>
                    </a:cubicBezTo>
                    <a:lnTo>
                      <a:pt x="303336" y="55395"/>
                    </a:lnTo>
                    <a:cubicBezTo>
                      <a:pt x="306423" y="57065"/>
                      <a:pt x="307572" y="60920"/>
                      <a:pt x="305902" y="63999"/>
                    </a:cubicBezTo>
                    <a:cubicBezTo>
                      <a:pt x="305444" y="64844"/>
                      <a:pt x="304809" y="65568"/>
                      <a:pt x="304035" y="66127"/>
                    </a:cubicBezTo>
                    <a:lnTo>
                      <a:pt x="133982" y="179157"/>
                    </a:lnTo>
                    <a:cubicBezTo>
                      <a:pt x="128635" y="182719"/>
                      <a:pt x="121809" y="183202"/>
                      <a:pt x="116011" y="180427"/>
                    </a:cubicBezTo>
                    <a:lnTo>
                      <a:pt x="3934" y="126452"/>
                    </a:lnTo>
                    <a:cubicBezTo>
                      <a:pt x="689" y="125118"/>
                      <a:pt x="-854" y="121403"/>
                      <a:pt x="479" y="118158"/>
                    </a:cubicBezTo>
                    <a:cubicBezTo>
                      <a:pt x="1013" y="116869"/>
                      <a:pt x="1959" y="115784"/>
                      <a:pt x="3172" y="11508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9"/>
              <p:cNvSpPr/>
              <p:nvPr/>
            </p:nvSpPr>
            <p:spPr>
              <a:xfrm>
                <a:off x="3511880" y="3250382"/>
                <a:ext cx="165121" cy="92443"/>
              </a:xfrm>
              <a:custGeom>
                <a:avLst/>
                <a:gdLst/>
                <a:ahLst/>
                <a:cxnLst/>
                <a:rect l="l" t="t" r="r" b="b"/>
                <a:pathLst>
                  <a:path w="241935" h="127508" extrusionOk="0">
                    <a:moveTo>
                      <a:pt x="154623" y="60770"/>
                    </a:moveTo>
                    <a:lnTo>
                      <a:pt x="192215" y="79629"/>
                    </a:lnTo>
                    <a:lnTo>
                      <a:pt x="187071" y="83058"/>
                    </a:lnTo>
                    <a:lnTo>
                      <a:pt x="149416" y="64198"/>
                    </a:lnTo>
                    <a:lnTo>
                      <a:pt x="54102" y="127508"/>
                    </a:lnTo>
                    <a:lnTo>
                      <a:pt x="48514" y="124841"/>
                    </a:lnTo>
                    <a:lnTo>
                      <a:pt x="143891" y="61405"/>
                    </a:lnTo>
                    <a:lnTo>
                      <a:pt x="101537" y="40196"/>
                    </a:lnTo>
                    <a:lnTo>
                      <a:pt x="5588" y="104140"/>
                    </a:lnTo>
                    <a:lnTo>
                      <a:pt x="0" y="101410"/>
                    </a:lnTo>
                    <a:lnTo>
                      <a:pt x="96012" y="37402"/>
                    </a:lnTo>
                    <a:lnTo>
                      <a:pt x="57531" y="18161"/>
                    </a:lnTo>
                    <a:lnTo>
                      <a:pt x="62738" y="14732"/>
                    </a:lnTo>
                    <a:lnTo>
                      <a:pt x="149035" y="57976"/>
                    </a:lnTo>
                    <a:lnTo>
                      <a:pt x="236283" y="0"/>
                    </a:lnTo>
                    <a:lnTo>
                      <a:pt x="241935" y="2730"/>
                    </a:lnTo>
                    <a:lnTo>
                      <a:pt x="154623" y="60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9"/>
              <p:cNvSpPr/>
              <p:nvPr/>
            </p:nvSpPr>
            <p:spPr>
              <a:xfrm>
                <a:off x="3643235" y="3262317"/>
                <a:ext cx="243563" cy="166195"/>
              </a:xfrm>
              <a:custGeom>
                <a:avLst/>
                <a:gdLst/>
                <a:ahLst/>
                <a:cxnLst/>
                <a:rect l="l" t="t" r="r" b="b"/>
                <a:pathLst>
                  <a:path w="356869" h="229234" extrusionOk="0">
                    <a:moveTo>
                      <a:pt x="0" y="204724"/>
                    </a:moveTo>
                    <a:lnTo>
                      <a:pt x="308038" y="0"/>
                    </a:lnTo>
                    <a:lnTo>
                      <a:pt x="356870" y="24511"/>
                    </a:lnTo>
                    <a:lnTo>
                      <a:pt x="48832" y="229235"/>
                    </a:lnTo>
                    <a:lnTo>
                      <a:pt x="0" y="204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9"/>
              <p:cNvSpPr/>
              <p:nvPr/>
            </p:nvSpPr>
            <p:spPr>
              <a:xfrm>
                <a:off x="3365135" y="3198770"/>
                <a:ext cx="74023" cy="47833"/>
              </a:xfrm>
              <a:custGeom>
                <a:avLst/>
                <a:gdLst/>
                <a:ahLst/>
                <a:cxnLst/>
                <a:rect l="l" t="t" r="r" b="b"/>
                <a:pathLst>
                  <a:path w="108458" h="65976" extrusionOk="0">
                    <a:moveTo>
                      <a:pt x="0" y="0"/>
                    </a:moveTo>
                    <a:lnTo>
                      <a:pt x="58738" y="65977"/>
                    </a:lnTo>
                    <a:lnTo>
                      <a:pt x="108458" y="11049"/>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9"/>
              <p:cNvSpPr/>
              <p:nvPr/>
            </p:nvSpPr>
            <p:spPr>
              <a:xfrm>
                <a:off x="3365178" y="3184992"/>
                <a:ext cx="73676" cy="18000"/>
              </a:xfrm>
              <a:custGeom>
                <a:avLst/>
                <a:gdLst/>
                <a:ahLst/>
                <a:cxnLst/>
                <a:rect l="l" t="t" r="r" b="b"/>
                <a:pathLst>
                  <a:path w="107950" h="24828" extrusionOk="0">
                    <a:moveTo>
                      <a:pt x="54229" y="0"/>
                    </a:moveTo>
                    <a:lnTo>
                      <a:pt x="0" y="13780"/>
                    </a:lnTo>
                    <a:lnTo>
                      <a:pt x="107950" y="24829"/>
                    </a:lnTo>
                    <a:lnTo>
                      <a:pt x="542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9"/>
              <p:cNvSpPr/>
              <p:nvPr/>
            </p:nvSpPr>
            <p:spPr>
              <a:xfrm>
                <a:off x="3410004" y="3209093"/>
                <a:ext cx="37097" cy="40052"/>
              </a:xfrm>
              <a:custGeom>
                <a:avLst/>
                <a:gdLst/>
                <a:ahLst/>
                <a:cxnLst/>
                <a:rect l="l" t="t" r="r" b="b"/>
                <a:pathLst>
                  <a:path w="54355" h="55244" extrusionOk="0">
                    <a:moveTo>
                      <a:pt x="50038" y="0"/>
                    </a:moveTo>
                    <a:lnTo>
                      <a:pt x="0" y="55245"/>
                    </a:lnTo>
                    <a:lnTo>
                      <a:pt x="54356" y="41148"/>
                    </a:lnTo>
                    <a:lnTo>
                      <a:pt x="5003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9"/>
              <p:cNvSpPr/>
              <p:nvPr/>
            </p:nvSpPr>
            <p:spPr>
              <a:xfrm>
                <a:off x="3717365" y="3141951"/>
                <a:ext cx="470789" cy="325899"/>
              </a:xfrm>
              <a:custGeom>
                <a:avLst/>
                <a:gdLst/>
                <a:ahLst/>
                <a:cxnLst/>
                <a:rect l="l" t="t" r="r" b="b"/>
                <a:pathLst>
                  <a:path w="689800" h="449516" extrusionOk="0">
                    <a:moveTo>
                      <a:pt x="0" y="425069"/>
                    </a:moveTo>
                    <a:lnTo>
                      <a:pt x="640969" y="0"/>
                    </a:lnTo>
                    <a:lnTo>
                      <a:pt x="689801" y="24511"/>
                    </a:lnTo>
                    <a:lnTo>
                      <a:pt x="48832" y="449516"/>
                    </a:lnTo>
                    <a:lnTo>
                      <a:pt x="0" y="4250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9"/>
              <p:cNvSpPr/>
              <p:nvPr/>
            </p:nvSpPr>
            <p:spPr>
              <a:xfrm>
                <a:off x="4050439" y="2772451"/>
                <a:ext cx="131949" cy="78009"/>
              </a:xfrm>
              <a:custGeom>
                <a:avLst/>
                <a:gdLst/>
                <a:ahLst/>
                <a:cxnLst/>
                <a:rect l="l" t="t" r="r" b="b"/>
                <a:pathLst>
                  <a:path w="193332" h="107598" extrusionOk="0">
                    <a:moveTo>
                      <a:pt x="128893" y="28207"/>
                    </a:moveTo>
                    <a:cubicBezTo>
                      <a:pt x="162294" y="46876"/>
                      <a:pt x="183947" y="70688"/>
                      <a:pt x="193091" y="100089"/>
                    </a:cubicBezTo>
                    <a:cubicBezTo>
                      <a:pt x="193911" y="102679"/>
                      <a:pt x="192577" y="105461"/>
                      <a:pt x="190044" y="106439"/>
                    </a:cubicBezTo>
                    <a:cubicBezTo>
                      <a:pt x="187503" y="107721"/>
                      <a:pt x="184557" y="107950"/>
                      <a:pt x="181852" y="107074"/>
                    </a:cubicBezTo>
                    <a:cubicBezTo>
                      <a:pt x="179648" y="106553"/>
                      <a:pt x="177991" y="104737"/>
                      <a:pt x="177661" y="102502"/>
                    </a:cubicBezTo>
                    <a:cubicBezTo>
                      <a:pt x="174169" y="91275"/>
                      <a:pt x="168638" y="80791"/>
                      <a:pt x="161341" y="71577"/>
                    </a:cubicBezTo>
                    <a:cubicBezTo>
                      <a:pt x="152147" y="60033"/>
                      <a:pt x="141047" y="50152"/>
                      <a:pt x="128512" y="42367"/>
                    </a:cubicBezTo>
                    <a:cubicBezTo>
                      <a:pt x="95682" y="21476"/>
                      <a:pt x="55804" y="11125"/>
                      <a:pt x="9196" y="10617"/>
                    </a:cubicBezTo>
                    <a:cubicBezTo>
                      <a:pt x="5322" y="10617"/>
                      <a:pt x="1957" y="10109"/>
                      <a:pt x="560" y="7379"/>
                    </a:cubicBezTo>
                    <a:cubicBezTo>
                      <a:pt x="-837" y="4648"/>
                      <a:pt x="560" y="3378"/>
                      <a:pt x="2782" y="1727"/>
                    </a:cubicBezTo>
                    <a:cubicBezTo>
                      <a:pt x="4687" y="552"/>
                      <a:pt x="6897" y="-44"/>
                      <a:pt x="9132" y="13"/>
                    </a:cubicBezTo>
                    <a:cubicBezTo>
                      <a:pt x="41612" y="-305"/>
                      <a:pt x="73870" y="5423"/>
                      <a:pt x="104255" y="16904"/>
                    </a:cubicBezTo>
                    <a:cubicBezTo>
                      <a:pt x="112751" y="20021"/>
                      <a:pt x="120987" y="23800"/>
                      <a:pt x="128893" y="282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9"/>
              <p:cNvSpPr/>
              <p:nvPr/>
            </p:nvSpPr>
            <p:spPr>
              <a:xfrm>
                <a:off x="3360627" y="3200337"/>
                <a:ext cx="39915" cy="47648"/>
              </a:xfrm>
              <a:custGeom>
                <a:avLst/>
                <a:gdLst/>
                <a:ahLst/>
                <a:cxnLst/>
                <a:rect l="l" t="t" r="r" b="b"/>
                <a:pathLst>
                  <a:path w="58483" h="65722" extrusionOk="0">
                    <a:moveTo>
                      <a:pt x="4699" y="40958"/>
                    </a:moveTo>
                    <a:lnTo>
                      <a:pt x="58483" y="65722"/>
                    </a:lnTo>
                    <a:lnTo>
                      <a:pt x="0" y="0"/>
                    </a:lnTo>
                    <a:lnTo>
                      <a:pt x="4699" y="409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9"/>
              <p:cNvSpPr/>
              <p:nvPr/>
            </p:nvSpPr>
            <p:spPr>
              <a:xfrm>
                <a:off x="4048465" y="2796536"/>
                <a:ext cx="101632" cy="60298"/>
              </a:xfrm>
              <a:custGeom>
                <a:avLst/>
                <a:gdLst/>
                <a:ahLst/>
                <a:cxnLst/>
                <a:rect l="l" t="t" r="r" b="b"/>
                <a:pathLst>
                  <a:path w="148912" h="83169" extrusionOk="0">
                    <a:moveTo>
                      <a:pt x="98828" y="20418"/>
                    </a:moveTo>
                    <a:cubicBezTo>
                      <a:pt x="125561" y="35405"/>
                      <a:pt x="142071" y="53566"/>
                      <a:pt x="148675" y="76108"/>
                    </a:cubicBezTo>
                    <a:cubicBezTo>
                      <a:pt x="149564" y="78966"/>
                      <a:pt x="147913" y="81315"/>
                      <a:pt x="144484" y="82458"/>
                    </a:cubicBezTo>
                    <a:cubicBezTo>
                      <a:pt x="141322" y="83715"/>
                      <a:pt x="137734" y="83290"/>
                      <a:pt x="134959" y="81315"/>
                    </a:cubicBezTo>
                    <a:cubicBezTo>
                      <a:pt x="134038" y="80502"/>
                      <a:pt x="133416" y="79410"/>
                      <a:pt x="133181" y="78204"/>
                    </a:cubicBezTo>
                    <a:cubicBezTo>
                      <a:pt x="128178" y="62621"/>
                      <a:pt x="118297" y="49064"/>
                      <a:pt x="104987" y="39532"/>
                    </a:cubicBezTo>
                    <a:cubicBezTo>
                      <a:pt x="80794" y="22032"/>
                      <a:pt x="51958" y="12088"/>
                      <a:pt x="22120" y="10957"/>
                    </a:cubicBezTo>
                    <a:cubicBezTo>
                      <a:pt x="17357" y="10640"/>
                      <a:pt x="12531" y="10640"/>
                      <a:pt x="7705" y="10449"/>
                    </a:cubicBezTo>
                    <a:cubicBezTo>
                      <a:pt x="2879" y="10259"/>
                      <a:pt x="-296" y="8354"/>
                      <a:pt x="22" y="5369"/>
                    </a:cubicBezTo>
                    <a:cubicBezTo>
                      <a:pt x="339" y="2385"/>
                      <a:pt x="3705" y="99"/>
                      <a:pt x="8975" y="35"/>
                    </a:cubicBezTo>
                    <a:cubicBezTo>
                      <a:pt x="33162" y="-422"/>
                      <a:pt x="57229" y="3578"/>
                      <a:pt x="79968" y="11846"/>
                    </a:cubicBezTo>
                    <a:cubicBezTo>
                      <a:pt x="87080" y="14704"/>
                      <a:pt x="93430" y="18196"/>
                      <a:pt x="98828" y="20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9"/>
              <p:cNvSpPr/>
              <p:nvPr/>
            </p:nvSpPr>
            <p:spPr>
              <a:xfrm>
                <a:off x="4046354" y="2820044"/>
                <a:ext cx="71280" cy="42511"/>
              </a:xfrm>
              <a:custGeom>
                <a:avLst/>
                <a:gdLst/>
                <a:ahLst/>
                <a:cxnLst/>
                <a:rect l="l" t="t" r="r" b="b"/>
                <a:pathLst>
                  <a:path w="104439" h="58636" extrusionOk="0">
                    <a:moveTo>
                      <a:pt x="69345" y="13743"/>
                    </a:moveTo>
                    <a:cubicBezTo>
                      <a:pt x="85410" y="22633"/>
                      <a:pt x="102746" y="36920"/>
                      <a:pt x="104397" y="51843"/>
                    </a:cubicBezTo>
                    <a:cubicBezTo>
                      <a:pt x="105286" y="60479"/>
                      <a:pt x="92205" y="60669"/>
                      <a:pt x="88776" y="53621"/>
                    </a:cubicBezTo>
                    <a:cubicBezTo>
                      <a:pt x="85417" y="45328"/>
                      <a:pt x="80254" y="37892"/>
                      <a:pt x="73663" y="31840"/>
                    </a:cubicBezTo>
                    <a:cubicBezTo>
                      <a:pt x="58550" y="18759"/>
                      <a:pt x="36388" y="11711"/>
                      <a:pt x="11433" y="10631"/>
                    </a:cubicBezTo>
                    <a:cubicBezTo>
                      <a:pt x="6734" y="10631"/>
                      <a:pt x="1082" y="10631"/>
                      <a:pt x="130" y="6504"/>
                    </a:cubicBezTo>
                    <a:cubicBezTo>
                      <a:pt x="-823" y="2376"/>
                      <a:pt x="3622" y="598"/>
                      <a:pt x="8448" y="154"/>
                    </a:cubicBezTo>
                    <a:cubicBezTo>
                      <a:pt x="21834" y="-551"/>
                      <a:pt x="35232" y="1170"/>
                      <a:pt x="48009" y="5234"/>
                    </a:cubicBezTo>
                    <a:cubicBezTo>
                      <a:pt x="55387" y="7355"/>
                      <a:pt x="62531" y="10206"/>
                      <a:pt x="69345" y="137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9"/>
              <p:cNvSpPr/>
              <p:nvPr/>
            </p:nvSpPr>
            <p:spPr>
              <a:xfrm>
                <a:off x="4044169" y="2843884"/>
                <a:ext cx="41483" cy="25447"/>
              </a:xfrm>
              <a:custGeom>
                <a:avLst/>
                <a:gdLst/>
                <a:ahLst/>
                <a:cxnLst/>
                <a:rect l="l" t="t" r="r" b="b"/>
                <a:pathLst>
                  <a:path w="60781" h="35099" extrusionOk="0">
                    <a:moveTo>
                      <a:pt x="42445" y="7942"/>
                    </a:moveTo>
                    <a:cubicBezTo>
                      <a:pt x="50256" y="12197"/>
                      <a:pt x="62384" y="21976"/>
                      <a:pt x="60606" y="29786"/>
                    </a:cubicBezTo>
                    <a:cubicBezTo>
                      <a:pt x="58562" y="34327"/>
                      <a:pt x="53221" y="36346"/>
                      <a:pt x="48681" y="34301"/>
                    </a:cubicBezTo>
                    <a:cubicBezTo>
                      <a:pt x="48675" y="34295"/>
                      <a:pt x="48675" y="34295"/>
                      <a:pt x="48668" y="34295"/>
                    </a:cubicBezTo>
                    <a:cubicBezTo>
                      <a:pt x="44096" y="32517"/>
                      <a:pt x="44033" y="27437"/>
                      <a:pt x="41747" y="24389"/>
                    </a:cubicBezTo>
                    <a:cubicBezTo>
                      <a:pt x="34933" y="16591"/>
                      <a:pt x="25339" y="11778"/>
                      <a:pt x="15013" y="10990"/>
                    </a:cubicBezTo>
                    <a:cubicBezTo>
                      <a:pt x="10505" y="10419"/>
                      <a:pt x="3584" y="10990"/>
                      <a:pt x="980" y="8133"/>
                    </a:cubicBezTo>
                    <a:cubicBezTo>
                      <a:pt x="-2386" y="4132"/>
                      <a:pt x="3520" y="5"/>
                      <a:pt x="9553" y="5"/>
                    </a:cubicBezTo>
                    <a:cubicBezTo>
                      <a:pt x="21008" y="-129"/>
                      <a:pt x="32311" y="2602"/>
                      <a:pt x="42445" y="7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706" name="Google Shape;706;p19"/>
            <p:cNvPicPr preferRelativeResize="0"/>
            <p:nvPr/>
          </p:nvPicPr>
          <p:blipFill>
            <a:blip r:embed="rId3">
              <a:alphaModFix/>
            </a:blip>
            <a:stretch>
              <a:fillRect/>
            </a:stretch>
          </p:blipFill>
          <p:spPr>
            <a:xfrm>
              <a:off x="-361462" y="213613"/>
              <a:ext cx="1236925" cy="1236925"/>
            </a:xfrm>
            <a:prstGeom prst="rect">
              <a:avLst/>
            </a:prstGeom>
            <a:noFill/>
            <a:ln>
              <a:noFill/>
            </a:ln>
          </p:spPr>
        </p:pic>
        <p:sp>
          <p:nvSpPr>
            <p:cNvPr id="707" name="Google Shape;707;p19"/>
            <p:cNvSpPr/>
            <p:nvPr/>
          </p:nvSpPr>
          <p:spPr>
            <a:xfrm flipH="1">
              <a:off x="719988" y="125378"/>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708" name="Google Shape;708;p19"/>
            <p:cNvSpPr/>
            <p:nvPr/>
          </p:nvSpPr>
          <p:spPr>
            <a:xfrm flipH="1">
              <a:off x="1190675" y="371531"/>
              <a:ext cx="102300" cy="102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709" name="Google Shape;709;p19"/>
            <p:cNvSpPr/>
            <p:nvPr/>
          </p:nvSpPr>
          <p:spPr>
            <a:xfrm flipH="1">
              <a:off x="547300" y="1166951"/>
              <a:ext cx="84000" cy="84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710" name="Google Shape;710;p19"/>
            <p:cNvSpPr/>
            <p:nvPr/>
          </p:nvSpPr>
          <p:spPr>
            <a:xfrm flipH="1">
              <a:off x="499800" y="2616527"/>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06"/>
        <p:cNvGrpSpPr/>
        <p:nvPr/>
      </p:nvGrpSpPr>
      <p:grpSpPr>
        <a:xfrm>
          <a:off x="0" y="0"/>
          <a:ext cx="0" cy="0"/>
          <a:chOff x="0" y="0"/>
          <a:chExt cx="0" cy="0"/>
        </a:xfrm>
      </p:grpSpPr>
      <p:pic>
        <p:nvPicPr>
          <p:cNvPr id="807" name="Google Shape;807;p21"/>
          <p:cNvPicPr preferRelativeResize="0"/>
          <p:nvPr/>
        </p:nvPicPr>
        <p:blipFill>
          <a:blip r:embed="rId2">
            <a:alphaModFix amt="70000"/>
          </a:blip>
          <a:stretch>
            <a:fillRect/>
          </a:stretch>
        </p:blipFill>
        <p:spPr>
          <a:xfrm>
            <a:off x="0" y="0"/>
            <a:ext cx="9144003" cy="5143501"/>
          </a:xfrm>
          <a:prstGeom prst="rect">
            <a:avLst/>
          </a:prstGeom>
          <a:noFill/>
          <a:ln>
            <a:noFill/>
          </a:ln>
        </p:spPr>
      </p:pic>
      <p:sp>
        <p:nvSpPr>
          <p:cNvPr id="808" name="Google Shape;80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09" name="Google Shape;809;p21"/>
          <p:cNvSpPr txBox="1">
            <a:spLocks noGrp="1"/>
          </p:cNvSpPr>
          <p:nvPr>
            <p:ph type="subTitle" idx="1"/>
          </p:nvPr>
        </p:nvSpPr>
        <p:spPr>
          <a:xfrm>
            <a:off x="735687" y="1194045"/>
            <a:ext cx="36384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810" name="Google Shape;810;p21"/>
          <p:cNvSpPr txBox="1">
            <a:spLocks noGrp="1"/>
          </p:cNvSpPr>
          <p:nvPr>
            <p:ph type="subTitle" idx="2"/>
          </p:nvPr>
        </p:nvSpPr>
        <p:spPr>
          <a:xfrm>
            <a:off x="735689" y="1672038"/>
            <a:ext cx="36384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1" name="Google Shape;811;p21"/>
          <p:cNvSpPr txBox="1">
            <a:spLocks noGrp="1"/>
          </p:cNvSpPr>
          <p:nvPr>
            <p:ph type="subTitle" idx="3"/>
          </p:nvPr>
        </p:nvSpPr>
        <p:spPr>
          <a:xfrm>
            <a:off x="4665140" y="1672038"/>
            <a:ext cx="36384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2" name="Google Shape;812;p21"/>
          <p:cNvSpPr txBox="1">
            <a:spLocks noGrp="1"/>
          </p:cNvSpPr>
          <p:nvPr>
            <p:ph type="subTitle" idx="4"/>
          </p:nvPr>
        </p:nvSpPr>
        <p:spPr>
          <a:xfrm>
            <a:off x="735689" y="3420363"/>
            <a:ext cx="36384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3" name="Google Shape;813;p21"/>
          <p:cNvSpPr txBox="1">
            <a:spLocks noGrp="1"/>
          </p:cNvSpPr>
          <p:nvPr>
            <p:ph type="subTitle" idx="5"/>
          </p:nvPr>
        </p:nvSpPr>
        <p:spPr>
          <a:xfrm>
            <a:off x="4665140" y="3420363"/>
            <a:ext cx="36384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4" name="Google Shape;814;p21"/>
          <p:cNvSpPr txBox="1">
            <a:spLocks noGrp="1"/>
          </p:cNvSpPr>
          <p:nvPr>
            <p:ph type="subTitle" idx="6"/>
          </p:nvPr>
        </p:nvSpPr>
        <p:spPr>
          <a:xfrm>
            <a:off x="735687" y="2942370"/>
            <a:ext cx="36384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815" name="Google Shape;815;p21"/>
          <p:cNvSpPr txBox="1">
            <a:spLocks noGrp="1"/>
          </p:cNvSpPr>
          <p:nvPr>
            <p:ph type="subTitle" idx="7"/>
          </p:nvPr>
        </p:nvSpPr>
        <p:spPr>
          <a:xfrm>
            <a:off x="4665137" y="1194045"/>
            <a:ext cx="36384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816" name="Google Shape;816;p21"/>
          <p:cNvSpPr txBox="1">
            <a:spLocks noGrp="1"/>
          </p:cNvSpPr>
          <p:nvPr>
            <p:ph type="subTitle" idx="8"/>
          </p:nvPr>
        </p:nvSpPr>
        <p:spPr>
          <a:xfrm>
            <a:off x="4665137" y="2942370"/>
            <a:ext cx="36384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817" name="Google Shape;817;p21"/>
          <p:cNvGrpSpPr/>
          <p:nvPr/>
        </p:nvGrpSpPr>
        <p:grpSpPr>
          <a:xfrm>
            <a:off x="5057600" y="2820875"/>
            <a:ext cx="4420624" cy="2533674"/>
            <a:chOff x="5057600" y="2820875"/>
            <a:chExt cx="4420624" cy="2533674"/>
          </a:xfrm>
        </p:grpSpPr>
        <p:grpSp>
          <p:nvGrpSpPr>
            <p:cNvPr id="818" name="Google Shape;818;p21"/>
            <p:cNvGrpSpPr/>
            <p:nvPr/>
          </p:nvGrpSpPr>
          <p:grpSpPr>
            <a:xfrm>
              <a:off x="7185990" y="4819959"/>
              <a:ext cx="570500" cy="490453"/>
              <a:chOff x="7294854" y="3864515"/>
              <a:chExt cx="366810" cy="315343"/>
            </a:xfrm>
          </p:grpSpPr>
          <p:sp>
            <p:nvSpPr>
              <p:cNvPr id="819" name="Google Shape;819;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4" name="Google Shape;824;p21"/>
            <p:cNvGrpSpPr/>
            <p:nvPr/>
          </p:nvGrpSpPr>
          <p:grpSpPr>
            <a:xfrm>
              <a:off x="8459742" y="4210450"/>
              <a:ext cx="570500" cy="1099963"/>
              <a:chOff x="8113829" y="3472623"/>
              <a:chExt cx="366810" cy="707235"/>
            </a:xfrm>
          </p:grpSpPr>
          <p:grpSp>
            <p:nvGrpSpPr>
              <p:cNvPr id="825" name="Google Shape;825;p21"/>
              <p:cNvGrpSpPr/>
              <p:nvPr/>
            </p:nvGrpSpPr>
            <p:grpSpPr>
              <a:xfrm>
                <a:off x="8113829" y="3864515"/>
                <a:ext cx="366810" cy="315343"/>
                <a:chOff x="7294854" y="3864515"/>
                <a:chExt cx="366810" cy="315343"/>
              </a:xfrm>
            </p:grpSpPr>
            <p:sp>
              <p:nvSpPr>
                <p:cNvPr id="826" name="Google Shape;826;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1" name="Google Shape;831;p21"/>
              <p:cNvGrpSpPr/>
              <p:nvPr/>
            </p:nvGrpSpPr>
            <p:grpSpPr>
              <a:xfrm>
                <a:off x="8113829" y="3799200"/>
                <a:ext cx="366810" cy="315343"/>
                <a:chOff x="7294854" y="3864515"/>
                <a:chExt cx="366810" cy="315343"/>
              </a:xfrm>
            </p:grpSpPr>
            <p:sp>
              <p:nvSpPr>
                <p:cNvPr id="832" name="Google Shape;832;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7" name="Google Shape;837;p21"/>
              <p:cNvGrpSpPr/>
              <p:nvPr/>
            </p:nvGrpSpPr>
            <p:grpSpPr>
              <a:xfrm>
                <a:off x="8113829" y="3733884"/>
                <a:ext cx="366810" cy="315343"/>
                <a:chOff x="7294854" y="3864515"/>
                <a:chExt cx="366810" cy="315343"/>
              </a:xfrm>
            </p:grpSpPr>
            <p:sp>
              <p:nvSpPr>
                <p:cNvPr id="838" name="Google Shape;838;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3" name="Google Shape;843;p21"/>
              <p:cNvGrpSpPr/>
              <p:nvPr/>
            </p:nvGrpSpPr>
            <p:grpSpPr>
              <a:xfrm>
                <a:off x="8113829" y="3668569"/>
                <a:ext cx="366810" cy="315343"/>
                <a:chOff x="7294854" y="3864515"/>
                <a:chExt cx="366810" cy="315343"/>
              </a:xfrm>
            </p:grpSpPr>
            <p:sp>
              <p:nvSpPr>
                <p:cNvPr id="844" name="Google Shape;844;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9" name="Google Shape;849;p21"/>
              <p:cNvGrpSpPr/>
              <p:nvPr/>
            </p:nvGrpSpPr>
            <p:grpSpPr>
              <a:xfrm>
                <a:off x="8113829" y="3603254"/>
                <a:ext cx="366810" cy="315343"/>
                <a:chOff x="7294854" y="3864515"/>
                <a:chExt cx="366810" cy="315343"/>
              </a:xfrm>
            </p:grpSpPr>
            <p:sp>
              <p:nvSpPr>
                <p:cNvPr id="850" name="Google Shape;850;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5" name="Google Shape;855;p21"/>
              <p:cNvGrpSpPr/>
              <p:nvPr/>
            </p:nvGrpSpPr>
            <p:grpSpPr>
              <a:xfrm>
                <a:off x="8113829" y="3537938"/>
                <a:ext cx="366810" cy="315343"/>
                <a:chOff x="7294854" y="3864515"/>
                <a:chExt cx="366810" cy="315343"/>
              </a:xfrm>
            </p:grpSpPr>
            <p:sp>
              <p:nvSpPr>
                <p:cNvPr id="856" name="Google Shape;856;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1" name="Google Shape;861;p21"/>
              <p:cNvGrpSpPr/>
              <p:nvPr/>
            </p:nvGrpSpPr>
            <p:grpSpPr>
              <a:xfrm>
                <a:off x="8113829" y="3472623"/>
                <a:ext cx="366810" cy="315343"/>
                <a:chOff x="7294854" y="3864515"/>
                <a:chExt cx="366810" cy="315343"/>
              </a:xfrm>
            </p:grpSpPr>
            <p:sp>
              <p:nvSpPr>
                <p:cNvPr id="862" name="Google Shape;862;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67" name="Google Shape;867;p21"/>
            <p:cNvGrpSpPr/>
            <p:nvPr/>
          </p:nvGrpSpPr>
          <p:grpSpPr>
            <a:xfrm>
              <a:off x="7822866" y="4616789"/>
              <a:ext cx="570500" cy="693623"/>
              <a:chOff x="7704342" y="3733884"/>
              <a:chExt cx="366810" cy="445974"/>
            </a:xfrm>
          </p:grpSpPr>
          <p:grpSp>
            <p:nvGrpSpPr>
              <p:cNvPr id="868" name="Google Shape;868;p21"/>
              <p:cNvGrpSpPr/>
              <p:nvPr/>
            </p:nvGrpSpPr>
            <p:grpSpPr>
              <a:xfrm>
                <a:off x="7704342" y="3864515"/>
                <a:ext cx="366810" cy="315343"/>
                <a:chOff x="7294854" y="3864515"/>
                <a:chExt cx="366810" cy="315343"/>
              </a:xfrm>
            </p:grpSpPr>
            <p:sp>
              <p:nvSpPr>
                <p:cNvPr id="869" name="Google Shape;869;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4" name="Google Shape;874;p21"/>
              <p:cNvGrpSpPr/>
              <p:nvPr/>
            </p:nvGrpSpPr>
            <p:grpSpPr>
              <a:xfrm>
                <a:off x="7704342" y="3799200"/>
                <a:ext cx="366810" cy="315343"/>
                <a:chOff x="7294854" y="3864515"/>
                <a:chExt cx="366810" cy="315343"/>
              </a:xfrm>
            </p:grpSpPr>
            <p:sp>
              <p:nvSpPr>
                <p:cNvPr id="875" name="Google Shape;875;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0" name="Google Shape;880;p21"/>
              <p:cNvGrpSpPr/>
              <p:nvPr/>
            </p:nvGrpSpPr>
            <p:grpSpPr>
              <a:xfrm>
                <a:off x="7704342" y="3733884"/>
                <a:ext cx="366810" cy="315343"/>
                <a:chOff x="7294854" y="3864515"/>
                <a:chExt cx="366810" cy="315343"/>
              </a:xfrm>
            </p:grpSpPr>
            <p:sp>
              <p:nvSpPr>
                <p:cNvPr id="881" name="Google Shape;881;p21"/>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21"/>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21"/>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21"/>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21"/>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886" name="Google Shape;886;p21"/>
            <p:cNvPicPr preferRelativeResize="0"/>
            <p:nvPr/>
          </p:nvPicPr>
          <p:blipFill>
            <a:blip r:embed="rId3">
              <a:alphaModFix/>
            </a:blip>
            <a:stretch>
              <a:fillRect/>
            </a:stretch>
          </p:blipFill>
          <p:spPr>
            <a:xfrm>
              <a:off x="8450425" y="3075217"/>
              <a:ext cx="1027799" cy="1027799"/>
            </a:xfrm>
            <a:prstGeom prst="rect">
              <a:avLst/>
            </a:prstGeom>
            <a:noFill/>
            <a:ln>
              <a:noFill/>
            </a:ln>
          </p:spPr>
        </p:pic>
        <p:pic>
          <p:nvPicPr>
            <p:cNvPr id="887" name="Google Shape;887;p21"/>
            <p:cNvPicPr preferRelativeResize="0"/>
            <p:nvPr/>
          </p:nvPicPr>
          <p:blipFill>
            <a:blip r:embed="rId3">
              <a:alphaModFix/>
            </a:blip>
            <a:stretch>
              <a:fillRect/>
            </a:stretch>
          </p:blipFill>
          <p:spPr>
            <a:xfrm>
              <a:off x="6337725" y="4572648"/>
              <a:ext cx="781901" cy="781901"/>
            </a:xfrm>
            <a:prstGeom prst="rect">
              <a:avLst/>
            </a:prstGeom>
            <a:noFill/>
            <a:ln>
              <a:noFill/>
            </a:ln>
          </p:spPr>
        </p:pic>
        <p:sp>
          <p:nvSpPr>
            <p:cNvPr id="888" name="Google Shape;888;p21"/>
            <p:cNvSpPr/>
            <p:nvPr/>
          </p:nvSpPr>
          <p:spPr>
            <a:xfrm>
              <a:off x="5057600" y="4896450"/>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89" name="Google Shape;889;p21"/>
            <p:cNvSpPr/>
            <p:nvPr/>
          </p:nvSpPr>
          <p:spPr>
            <a:xfrm>
              <a:off x="5632125" y="506412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0" name="Google Shape;890;p21"/>
            <p:cNvSpPr/>
            <p:nvPr/>
          </p:nvSpPr>
          <p:spPr>
            <a:xfrm>
              <a:off x="6106100" y="4759350"/>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1" name="Google Shape;891;p21"/>
            <p:cNvSpPr/>
            <p:nvPr/>
          </p:nvSpPr>
          <p:spPr>
            <a:xfrm>
              <a:off x="8594600" y="3764500"/>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2" name="Google Shape;892;p21"/>
            <p:cNvSpPr/>
            <p:nvPr/>
          </p:nvSpPr>
          <p:spPr>
            <a:xfrm>
              <a:off x="8809175" y="282087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893" name="Google Shape;893;p21"/>
          <p:cNvGrpSpPr/>
          <p:nvPr/>
        </p:nvGrpSpPr>
        <p:grpSpPr>
          <a:xfrm>
            <a:off x="7756500" y="168625"/>
            <a:ext cx="1174175" cy="702100"/>
            <a:chOff x="7756500" y="168625"/>
            <a:chExt cx="1174175" cy="702100"/>
          </a:xfrm>
        </p:grpSpPr>
        <p:sp>
          <p:nvSpPr>
            <p:cNvPr id="894" name="Google Shape;894;p21"/>
            <p:cNvSpPr/>
            <p:nvPr/>
          </p:nvSpPr>
          <p:spPr>
            <a:xfrm>
              <a:off x="8303525" y="289825"/>
              <a:ext cx="75600" cy="75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5" name="Google Shape;895;p21"/>
            <p:cNvSpPr/>
            <p:nvPr/>
          </p:nvSpPr>
          <p:spPr>
            <a:xfrm>
              <a:off x="8809175" y="749225"/>
              <a:ext cx="121500" cy="12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6" name="Google Shape;896;p21"/>
            <p:cNvSpPr/>
            <p:nvPr/>
          </p:nvSpPr>
          <p:spPr>
            <a:xfrm>
              <a:off x="8714950" y="229225"/>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897" name="Google Shape;897;p21"/>
            <p:cNvSpPr/>
            <p:nvPr/>
          </p:nvSpPr>
          <p:spPr>
            <a:xfrm>
              <a:off x="7756500" y="168625"/>
              <a:ext cx="60600" cy="6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rompt SemiBold"/>
              <a:buNone/>
              <a:defRPr sz="3000">
                <a:solidFill>
                  <a:schemeClr val="dk1"/>
                </a:solidFill>
                <a:latin typeface="Prompt SemiBold"/>
                <a:ea typeface="Prompt SemiBold"/>
                <a:cs typeface="Prompt SemiBold"/>
                <a:sym typeface="Prompt SemiBold"/>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1pPr>
            <a:lvl2pPr marL="914400" lvl="1"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2pPr>
            <a:lvl3pPr marL="1371600" lvl="2"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3pPr>
            <a:lvl4pPr marL="1828800" lvl="3"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4pPr>
            <a:lvl5pPr marL="2286000" lvl="4"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5pPr>
            <a:lvl6pPr marL="2743200" lvl="5"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6pPr>
            <a:lvl7pPr marL="3200400" lvl="6"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7pPr>
            <a:lvl8pPr marL="3657600" lvl="7"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8pPr>
            <a:lvl9pPr marL="4114800" lvl="8" indent="-304800">
              <a:lnSpc>
                <a:spcPct val="100000"/>
              </a:lnSpc>
              <a:spcBef>
                <a:spcPts val="0"/>
              </a:spcBef>
              <a:spcAft>
                <a:spcPts val="0"/>
              </a:spcAft>
              <a:buClr>
                <a:schemeClr val="dk1"/>
              </a:buClr>
              <a:buSzPts val="1200"/>
              <a:buFont typeface="Plus Jakarta Sans"/>
              <a:buChar char="■"/>
              <a:defRPr sz="1200">
                <a:solidFill>
                  <a:schemeClr val="dk1"/>
                </a:solidFill>
                <a:latin typeface="Plus Jakarta Sans"/>
                <a:ea typeface="Plus Jakarta Sans"/>
                <a:cs typeface="Plus Jakarta Sans"/>
                <a:sym typeface="Plus Jakart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9" r:id="rId7"/>
    <p:sldLayoutId id="2147483665" r:id="rId8"/>
    <p:sldLayoutId id="2147483667"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fi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3.webp"/><Relationship Id="rId5" Type="http://schemas.openxmlformats.org/officeDocument/2006/relationships/image" Target="../media/image12.pn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6" name="Google Shape;463;p1"/>
          <p:cNvSpPr txBox="1"/>
          <p:nvPr/>
        </p:nvSpPr>
        <p:spPr>
          <a:xfrm>
            <a:off x="2356782" y="1647703"/>
            <a:ext cx="5489724" cy="692467"/>
          </a:xfrm>
          <a:prstGeom prst="rect">
            <a:avLst/>
          </a:prstGeom>
          <a:noFill/>
          <a:ln>
            <a:noFill/>
          </a:ln>
        </p:spPr>
        <p:txBody>
          <a:bodyPr spcFirstLastPara="1" wrap="square" lIns="68569" tIns="34275" rIns="68569" bIns="34275" anchor="t" anchorCtr="0">
            <a:spAutoFit/>
          </a:bodyPr>
          <a:lstStyle/>
          <a:p>
            <a:pPr>
              <a:buSzPts val="5400"/>
            </a:pPr>
            <a:r>
              <a:rPr lang="en-US" sz="4050" b="1" dirty="0">
                <a:solidFill>
                  <a:schemeClr val="tx1"/>
                </a:solidFill>
                <a:latin typeface="Times New Roman" panose="02020603050405020304" pitchFamily="18" charset="0"/>
                <a:cs typeface="Times New Roman" panose="02020603050405020304" pitchFamily="18" charset="0"/>
              </a:rPr>
              <a:t>ĐỒ ÁN TỐT NGHIỆP</a:t>
            </a:r>
            <a:endParaRPr sz="4050" b="1" dirty="0">
              <a:solidFill>
                <a:schemeClr val="tx1"/>
              </a:solidFill>
              <a:latin typeface="Times New Roman" panose="02020603050405020304" pitchFamily="18" charset="0"/>
              <a:cs typeface="Times New Roman" panose="02020603050405020304" pitchFamily="18" charset="0"/>
            </a:endParaRPr>
          </a:p>
        </p:txBody>
      </p:sp>
      <p:sp>
        <p:nvSpPr>
          <p:cNvPr id="117" name="Google Shape;464;p1"/>
          <p:cNvSpPr txBox="1">
            <a:spLocks/>
          </p:cNvSpPr>
          <p:nvPr/>
        </p:nvSpPr>
        <p:spPr>
          <a:xfrm>
            <a:off x="285750" y="4675696"/>
            <a:ext cx="1943100" cy="273844"/>
          </a:xfrm>
          <a:prstGeom prst="rect">
            <a:avLst/>
          </a:prstGeom>
          <a:noFill/>
          <a:ln>
            <a:noFill/>
          </a:ln>
        </p:spPr>
        <p:txBody>
          <a:bodyPr spcFirstLastPara="1" wrap="square" lIns="68569" tIns="34275" rIns="68569"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1800"/>
            </a:pPr>
            <a:r>
              <a:rPr lang="en-US" sz="1350" smtClean="0">
                <a:solidFill>
                  <a:schemeClr val="dk1"/>
                </a:solidFill>
                <a:latin typeface="Times New Roman" panose="02020603050405020304" pitchFamily="18" charset="0"/>
                <a:cs typeface="Times New Roman" panose="02020603050405020304" pitchFamily="18" charset="0"/>
              </a:rPr>
              <a:t>Đồ án tốt nghiệp</a:t>
            </a:r>
            <a:endParaRPr lang="en-US" sz="1350">
              <a:solidFill>
                <a:schemeClr val="dk1"/>
              </a:solidFill>
              <a:latin typeface="Times New Roman" panose="02020603050405020304" pitchFamily="18" charset="0"/>
              <a:cs typeface="Times New Roman" panose="02020603050405020304" pitchFamily="18" charset="0"/>
            </a:endParaRPr>
          </a:p>
        </p:txBody>
      </p:sp>
      <p:sp>
        <p:nvSpPr>
          <p:cNvPr id="118" name="Google Shape;465;p1"/>
          <p:cNvSpPr txBox="1">
            <a:spLocks/>
          </p:cNvSpPr>
          <p:nvPr/>
        </p:nvSpPr>
        <p:spPr>
          <a:xfrm>
            <a:off x="6834930" y="4703943"/>
            <a:ext cx="2286000" cy="273844"/>
          </a:xfrm>
          <a:prstGeom prst="rect">
            <a:avLst/>
          </a:prstGeom>
          <a:noFill/>
          <a:ln>
            <a:noFill/>
          </a:ln>
        </p:spPr>
        <p:txBody>
          <a:bodyPr spcFirstLastPara="1" wrap="square" lIns="68569" tIns="34275" rIns="68569"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1800"/>
            </a:pPr>
            <a:r>
              <a:rPr lang="en-US" sz="1350" smtClean="0">
                <a:solidFill>
                  <a:schemeClr val="dk1"/>
                </a:solidFill>
                <a:latin typeface="Times New Roman" panose="02020603050405020304" pitchFamily="18" charset="0"/>
                <a:cs typeface="Times New Roman" panose="02020603050405020304" pitchFamily="18" charset="0"/>
              </a:rPr>
              <a:t>Khoa công nghệ thông tin</a:t>
            </a:r>
            <a:endParaRPr lang="en-US" sz="1350">
              <a:solidFill>
                <a:schemeClr val="dk1"/>
              </a:solidFill>
              <a:latin typeface="Times New Roman" panose="02020603050405020304" pitchFamily="18" charset="0"/>
              <a:cs typeface="Times New Roman" panose="02020603050405020304" pitchFamily="18" charset="0"/>
            </a:endParaRPr>
          </a:p>
        </p:txBody>
      </p:sp>
      <p:sp>
        <p:nvSpPr>
          <p:cNvPr id="119" name="Google Shape;466;p1"/>
          <p:cNvSpPr txBox="1"/>
          <p:nvPr/>
        </p:nvSpPr>
        <p:spPr>
          <a:xfrm>
            <a:off x="3181821" y="3343351"/>
            <a:ext cx="6374205" cy="392385"/>
          </a:xfrm>
          <a:prstGeom prst="rect">
            <a:avLst/>
          </a:prstGeom>
          <a:noFill/>
          <a:ln>
            <a:noFill/>
          </a:ln>
        </p:spPr>
        <p:txBody>
          <a:bodyPr spcFirstLastPara="1" wrap="square" lIns="68569" tIns="34275" rIns="68569" bIns="34275" anchor="t" anchorCtr="0">
            <a:spAutoFit/>
          </a:bodyPr>
          <a:lstStyle/>
          <a:p>
            <a:pPr>
              <a:buSzPts val="2800"/>
            </a:pPr>
            <a:r>
              <a:rPr lang="en-US" sz="2100" b="1" dirty="0">
                <a:solidFill>
                  <a:schemeClr val="tx1"/>
                </a:solidFill>
                <a:latin typeface="Times New Roman" panose="02020603050405020304" pitchFamily="18" charset="0"/>
                <a:cs typeface="Times New Roman" panose="02020603050405020304" pitchFamily="18" charset="0"/>
              </a:rPr>
              <a:t>MSV: 2020604030</a:t>
            </a:r>
            <a:endParaRPr sz="2100" b="1" dirty="0">
              <a:solidFill>
                <a:schemeClr val="tx1"/>
              </a:solidFill>
              <a:latin typeface="Times New Roman" panose="02020603050405020304" pitchFamily="18" charset="0"/>
              <a:cs typeface="Times New Roman" panose="02020603050405020304" pitchFamily="18" charset="0"/>
            </a:endParaRPr>
          </a:p>
        </p:txBody>
      </p:sp>
      <p:sp>
        <p:nvSpPr>
          <p:cNvPr id="120" name="Google Shape;467;p1"/>
          <p:cNvSpPr txBox="1"/>
          <p:nvPr/>
        </p:nvSpPr>
        <p:spPr>
          <a:xfrm>
            <a:off x="3181821" y="3766789"/>
            <a:ext cx="6383435" cy="392385"/>
          </a:xfrm>
          <a:prstGeom prst="rect">
            <a:avLst/>
          </a:prstGeom>
          <a:noFill/>
          <a:ln>
            <a:noFill/>
          </a:ln>
        </p:spPr>
        <p:txBody>
          <a:bodyPr spcFirstLastPara="1" wrap="square" lIns="68569" tIns="34275" rIns="68569" bIns="34275" anchor="t" anchorCtr="0">
            <a:spAutoFit/>
          </a:bodyPr>
          <a:lstStyle/>
          <a:p>
            <a:pPr>
              <a:buSzPts val="2800"/>
            </a:pPr>
            <a:r>
              <a:rPr lang="en-US" sz="2100" b="1" dirty="0">
                <a:solidFill>
                  <a:schemeClr val="tx1"/>
                </a:solidFill>
                <a:latin typeface="Times New Roman" panose="02020603050405020304" pitchFamily="18" charset="0"/>
                <a:cs typeface="Times New Roman" panose="02020603050405020304" pitchFamily="18" charset="0"/>
              </a:rPr>
              <a:t>GVHD: </a:t>
            </a:r>
            <a:r>
              <a:rPr lang="en-US" sz="2100" b="1" dirty="0" err="1">
                <a:solidFill>
                  <a:schemeClr val="tx1"/>
                </a:solidFill>
                <a:latin typeface="Times New Roman" panose="02020603050405020304" pitchFamily="18" charset="0"/>
                <a:cs typeface="Times New Roman" panose="02020603050405020304" pitchFamily="18" charset="0"/>
              </a:rPr>
              <a:t>TS.Trần</a:t>
            </a:r>
            <a:r>
              <a:rPr lang="en-US" sz="2100" b="1" dirty="0">
                <a:solidFill>
                  <a:schemeClr val="tx1"/>
                </a:solidFill>
                <a:latin typeface="Times New Roman" panose="02020603050405020304" pitchFamily="18" charset="0"/>
                <a:cs typeface="Times New Roman" panose="02020603050405020304" pitchFamily="18" charset="0"/>
              </a:rPr>
              <a:t> </a:t>
            </a:r>
            <a:r>
              <a:rPr lang="en-US" sz="2100" b="1" dirty="0" err="1">
                <a:solidFill>
                  <a:schemeClr val="tx1"/>
                </a:solidFill>
                <a:latin typeface="Times New Roman" panose="02020603050405020304" pitchFamily="18" charset="0"/>
                <a:cs typeface="Times New Roman" panose="02020603050405020304" pitchFamily="18" charset="0"/>
              </a:rPr>
              <a:t>Tiến</a:t>
            </a:r>
            <a:r>
              <a:rPr lang="en-US" sz="2100" b="1" dirty="0">
                <a:solidFill>
                  <a:schemeClr val="tx1"/>
                </a:solidFill>
                <a:latin typeface="Times New Roman" panose="02020603050405020304" pitchFamily="18" charset="0"/>
                <a:cs typeface="Times New Roman" panose="02020603050405020304" pitchFamily="18" charset="0"/>
              </a:rPr>
              <a:t> Dũng </a:t>
            </a:r>
            <a:endParaRPr sz="2100" b="1" dirty="0">
              <a:solidFill>
                <a:schemeClr val="tx1"/>
              </a:solidFill>
              <a:latin typeface="Times New Roman" panose="02020603050405020304" pitchFamily="18" charset="0"/>
              <a:cs typeface="Times New Roman" panose="02020603050405020304" pitchFamily="18" charset="0"/>
            </a:endParaRPr>
          </a:p>
        </p:txBody>
      </p:sp>
      <p:sp>
        <p:nvSpPr>
          <p:cNvPr id="121" name="Google Shape;468;p1"/>
          <p:cNvSpPr txBox="1"/>
          <p:nvPr/>
        </p:nvSpPr>
        <p:spPr>
          <a:xfrm>
            <a:off x="3159072" y="2912313"/>
            <a:ext cx="5741737" cy="392385"/>
          </a:xfrm>
          <a:prstGeom prst="rect">
            <a:avLst/>
          </a:prstGeom>
          <a:noFill/>
          <a:ln>
            <a:noFill/>
          </a:ln>
        </p:spPr>
        <p:txBody>
          <a:bodyPr spcFirstLastPara="1" wrap="square" lIns="68569" tIns="34275" rIns="68569" bIns="34275" anchor="t" anchorCtr="0">
            <a:spAutoFit/>
          </a:bodyPr>
          <a:lstStyle/>
          <a:p>
            <a:pPr>
              <a:buSzPts val="2800"/>
            </a:pPr>
            <a:r>
              <a:rPr lang="en-US" sz="2100" b="1" dirty="0">
                <a:solidFill>
                  <a:schemeClr val="tx1"/>
                </a:solidFill>
                <a:latin typeface="Times New Roman" panose="02020603050405020304" pitchFamily="18" charset="0"/>
                <a:cs typeface="Times New Roman" panose="02020603050405020304" pitchFamily="18" charset="0"/>
              </a:rPr>
              <a:t>Sinh viên thực </a:t>
            </a:r>
            <a:r>
              <a:rPr lang="en-US" sz="2100" b="1" dirty="0" smtClean="0">
                <a:solidFill>
                  <a:schemeClr val="tx1"/>
                </a:solidFill>
                <a:latin typeface="Times New Roman" panose="02020603050405020304" pitchFamily="18" charset="0"/>
                <a:cs typeface="Times New Roman" panose="02020603050405020304" pitchFamily="18" charset="0"/>
              </a:rPr>
              <a:t>hiện:Nguyễn Đức Chiến</a:t>
            </a:r>
            <a:endParaRPr sz="2100" b="1" dirty="0">
              <a:solidFill>
                <a:schemeClr val="tx1"/>
              </a:solidFill>
              <a:latin typeface="Times New Roman" panose="02020603050405020304" pitchFamily="18" charset="0"/>
              <a:cs typeface="Times New Roman" panose="02020603050405020304" pitchFamily="18" charset="0"/>
            </a:endParaRPr>
          </a:p>
        </p:txBody>
      </p:sp>
      <p:sp>
        <p:nvSpPr>
          <p:cNvPr id="122" name="Google Shape;469;p1"/>
          <p:cNvSpPr txBox="1"/>
          <p:nvPr/>
        </p:nvSpPr>
        <p:spPr>
          <a:xfrm>
            <a:off x="3086101" y="4702846"/>
            <a:ext cx="3343274" cy="276969"/>
          </a:xfrm>
          <a:prstGeom prst="rect">
            <a:avLst/>
          </a:prstGeom>
          <a:noFill/>
          <a:ln>
            <a:noFill/>
          </a:ln>
        </p:spPr>
        <p:txBody>
          <a:bodyPr spcFirstLastPara="1" wrap="square" lIns="68569" tIns="34275" rIns="68569" bIns="34275" anchor="t" anchorCtr="0">
            <a:spAutoFit/>
          </a:bodyPr>
          <a:lstStyle/>
          <a:p>
            <a:pPr algn="just">
              <a:buSzPts val="1800"/>
            </a:pPr>
            <a:r>
              <a:rPr lang="en-US" sz="1350" i="1" dirty="0">
                <a:solidFill>
                  <a:srgbClr val="595959"/>
                </a:solidFill>
                <a:latin typeface="Times New Roman" panose="02020603050405020304" pitchFamily="18" charset="0"/>
                <a:ea typeface="Times New Roman"/>
                <a:cs typeface="Times New Roman" panose="02020603050405020304" pitchFamily="18" charset="0"/>
                <a:sym typeface="Times New Roman"/>
              </a:rPr>
              <a:t>Hà </a:t>
            </a:r>
            <a:r>
              <a:rPr lang="en-US" sz="1350" i="1" dirty="0" err="1">
                <a:solidFill>
                  <a:srgbClr val="595959"/>
                </a:solidFill>
                <a:latin typeface="Times New Roman" panose="02020603050405020304" pitchFamily="18" charset="0"/>
                <a:ea typeface="Times New Roman"/>
                <a:cs typeface="Times New Roman" panose="02020603050405020304" pitchFamily="18" charset="0"/>
                <a:sym typeface="Times New Roman"/>
              </a:rPr>
              <a:t>Nội</a:t>
            </a:r>
            <a:r>
              <a:rPr lang="en-US" sz="1350" i="1" dirty="0">
                <a:solidFill>
                  <a:srgbClr val="595959"/>
                </a:solidFill>
                <a:latin typeface="Times New Roman" panose="02020603050405020304" pitchFamily="18" charset="0"/>
                <a:ea typeface="Times New Roman"/>
                <a:cs typeface="Times New Roman" panose="02020603050405020304" pitchFamily="18" charset="0"/>
                <a:sym typeface="Times New Roman"/>
              </a:rPr>
              <a:t>, </a:t>
            </a:r>
            <a:r>
              <a:rPr lang="en-US" sz="1350" i="1" dirty="0" err="1">
                <a:solidFill>
                  <a:srgbClr val="595959"/>
                </a:solidFill>
                <a:latin typeface="Times New Roman" panose="02020603050405020304" pitchFamily="18" charset="0"/>
                <a:ea typeface="Times New Roman"/>
                <a:cs typeface="Times New Roman" panose="02020603050405020304" pitchFamily="18" charset="0"/>
                <a:sym typeface="Times New Roman"/>
              </a:rPr>
              <a:t>ngày</a:t>
            </a:r>
            <a:r>
              <a:rPr lang="en-US" sz="1350" i="1" dirty="0">
                <a:solidFill>
                  <a:srgbClr val="595959"/>
                </a:solidFill>
                <a:latin typeface="Times New Roman" panose="02020603050405020304" pitchFamily="18" charset="0"/>
                <a:ea typeface="Times New Roman"/>
                <a:cs typeface="Times New Roman" panose="02020603050405020304" pitchFamily="18" charset="0"/>
                <a:sym typeface="Times New Roman"/>
              </a:rPr>
              <a:t> 28 </a:t>
            </a:r>
            <a:r>
              <a:rPr lang="en-US" sz="1350" i="1" dirty="0" err="1">
                <a:solidFill>
                  <a:srgbClr val="595959"/>
                </a:solidFill>
                <a:latin typeface="Times New Roman" panose="02020603050405020304" pitchFamily="18" charset="0"/>
                <a:ea typeface="Times New Roman"/>
                <a:cs typeface="Times New Roman" panose="02020603050405020304" pitchFamily="18" charset="0"/>
                <a:sym typeface="Times New Roman"/>
              </a:rPr>
              <a:t>tháng</a:t>
            </a:r>
            <a:r>
              <a:rPr lang="en-US" sz="1350" i="1" dirty="0">
                <a:solidFill>
                  <a:srgbClr val="595959"/>
                </a:solidFill>
                <a:latin typeface="Times New Roman" panose="02020603050405020304" pitchFamily="18" charset="0"/>
                <a:ea typeface="Times New Roman"/>
                <a:cs typeface="Times New Roman" panose="02020603050405020304" pitchFamily="18" charset="0"/>
                <a:sym typeface="Times New Roman"/>
              </a:rPr>
              <a:t> 5 </a:t>
            </a:r>
            <a:r>
              <a:rPr lang="en-US" sz="1350" i="1" dirty="0" err="1">
                <a:solidFill>
                  <a:srgbClr val="595959"/>
                </a:solidFill>
                <a:latin typeface="Times New Roman" panose="02020603050405020304" pitchFamily="18" charset="0"/>
                <a:ea typeface="Times New Roman"/>
                <a:cs typeface="Times New Roman" panose="02020603050405020304" pitchFamily="18" charset="0"/>
                <a:sym typeface="Times New Roman"/>
              </a:rPr>
              <a:t>năm</a:t>
            </a:r>
            <a:r>
              <a:rPr lang="en-US" sz="1350" i="1" dirty="0">
                <a:solidFill>
                  <a:srgbClr val="595959"/>
                </a:solidFill>
                <a:latin typeface="Times New Roman" panose="02020603050405020304" pitchFamily="18" charset="0"/>
                <a:ea typeface="Times New Roman"/>
                <a:cs typeface="Times New Roman" panose="02020603050405020304" pitchFamily="18" charset="0"/>
                <a:sym typeface="Times New Roman"/>
              </a:rPr>
              <a:t> 2024</a:t>
            </a:r>
            <a:endParaRPr sz="1050" dirty="0">
              <a:latin typeface="Times New Roman" panose="02020603050405020304" pitchFamily="18" charset="0"/>
              <a:ea typeface="Times New Roman"/>
              <a:cs typeface="Times New Roman" panose="02020603050405020304" pitchFamily="18" charset="0"/>
              <a:sym typeface="Times New Roman"/>
            </a:endParaRPr>
          </a:p>
        </p:txBody>
      </p:sp>
      <p:sp>
        <p:nvSpPr>
          <p:cNvPr id="123" name="Google Shape;470;p1"/>
          <p:cNvSpPr/>
          <p:nvPr/>
        </p:nvSpPr>
        <p:spPr>
          <a:xfrm>
            <a:off x="914400" y="213682"/>
            <a:ext cx="8578364" cy="530884"/>
          </a:xfrm>
          <a:prstGeom prst="rect">
            <a:avLst/>
          </a:prstGeom>
          <a:noFill/>
          <a:ln>
            <a:noFill/>
          </a:ln>
        </p:spPr>
        <p:txBody>
          <a:bodyPr spcFirstLastPara="1" wrap="square" lIns="68569" tIns="34275" rIns="68569" bIns="34275" anchor="t" anchorCtr="0">
            <a:spAutoFit/>
          </a:bodyPr>
          <a:lstStyle/>
          <a:p>
            <a:pPr algn="ctr">
              <a:buSzPts val="4000"/>
            </a:pPr>
            <a:r>
              <a:rPr lang="en-US" sz="3000" b="1" dirty="0">
                <a:solidFill>
                  <a:schemeClr val="tx1"/>
                </a:solidFill>
                <a:latin typeface="Times New Roman" panose="02020603050405020304" pitchFamily="18" charset="0"/>
                <a:cs typeface="Times New Roman" panose="02020603050405020304" pitchFamily="18" charset="0"/>
              </a:rPr>
              <a:t>ĐẠI HỌC CÔNG NGHIỆP HÀ NỘI</a:t>
            </a:r>
            <a:endParaRPr sz="3000" b="1" dirty="0">
              <a:solidFill>
                <a:schemeClr val="tx1"/>
              </a:solidFill>
              <a:latin typeface="Times New Roman" panose="02020603050405020304" pitchFamily="18" charset="0"/>
              <a:cs typeface="Times New Roman" panose="02020603050405020304" pitchFamily="18" charset="0"/>
            </a:endParaRPr>
          </a:p>
        </p:txBody>
      </p:sp>
      <p:sp>
        <p:nvSpPr>
          <p:cNvPr id="124" name="Google Shape;471;p1"/>
          <p:cNvSpPr/>
          <p:nvPr/>
        </p:nvSpPr>
        <p:spPr>
          <a:xfrm>
            <a:off x="2790224" y="730507"/>
            <a:ext cx="4473822" cy="392385"/>
          </a:xfrm>
          <a:prstGeom prst="rect">
            <a:avLst/>
          </a:prstGeom>
          <a:noFill/>
          <a:ln>
            <a:noFill/>
          </a:ln>
        </p:spPr>
        <p:txBody>
          <a:bodyPr spcFirstLastPara="1" wrap="square" lIns="68569" tIns="34275" rIns="68569" bIns="34275" anchor="t" anchorCtr="0">
            <a:spAutoFit/>
          </a:bodyPr>
          <a:lstStyle/>
          <a:p>
            <a:pPr algn="ctr">
              <a:buSzPts val="2800"/>
            </a:pPr>
            <a:r>
              <a:rPr lang="en-US" sz="2100" b="1" dirty="0">
                <a:solidFill>
                  <a:schemeClr val="tx1"/>
                </a:solidFill>
                <a:latin typeface="Times New Roman" panose="02020603050405020304" pitchFamily="18" charset="0"/>
                <a:cs typeface="Times New Roman" panose="02020603050405020304" pitchFamily="18" charset="0"/>
              </a:rPr>
              <a:t>KHOA CÔNG NGHỆ THÔNG TIN</a:t>
            </a:r>
            <a:endParaRPr sz="2100" b="1" dirty="0">
              <a:solidFill>
                <a:schemeClr val="tx1"/>
              </a:solidFill>
              <a:latin typeface="Times New Roman" panose="02020603050405020304" pitchFamily="18" charset="0"/>
              <a:cs typeface="Times New Roman" panose="02020603050405020304" pitchFamily="18" charset="0"/>
            </a:endParaRPr>
          </a:p>
        </p:txBody>
      </p:sp>
      <p:pic>
        <p:nvPicPr>
          <p:cNvPr id="125" name="Google Shape;472;p1"/>
          <p:cNvPicPr preferRelativeResize="0"/>
          <p:nvPr/>
        </p:nvPicPr>
        <p:blipFill rotWithShape="1">
          <a:blip r:embed="rId3">
            <a:alphaModFix/>
          </a:blip>
          <a:srcRect/>
          <a:stretch/>
        </p:blipFill>
        <p:spPr>
          <a:xfrm>
            <a:off x="228599" y="213682"/>
            <a:ext cx="1257300" cy="1189250"/>
          </a:xfrm>
          <a:prstGeom prst="rect">
            <a:avLst/>
          </a:prstGeom>
          <a:noFill/>
          <a:ln>
            <a:noFill/>
          </a:ln>
        </p:spPr>
      </p:pic>
      <p:sp>
        <p:nvSpPr>
          <p:cNvPr id="126" name="Google Shape;474;p1"/>
          <p:cNvSpPr/>
          <p:nvPr/>
        </p:nvSpPr>
        <p:spPr>
          <a:xfrm>
            <a:off x="2866107" y="2989657"/>
            <a:ext cx="281905" cy="235170"/>
          </a:xfrm>
          <a:custGeom>
            <a:avLst/>
            <a:gdLst/>
            <a:ahLst/>
            <a:cxnLst/>
            <a:rect l="l" t="t" r="r" b="b"/>
            <a:pathLst>
              <a:path w="5850" h="6469" extrusionOk="0">
                <a:moveTo>
                  <a:pt x="4679" y="4350"/>
                </a:moveTo>
                <a:cubicBezTo>
                  <a:pt x="3873" y="4059"/>
                  <a:pt x="3615" y="3814"/>
                  <a:pt x="3615" y="3289"/>
                </a:cubicBezTo>
                <a:cubicBezTo>
                  <a:pt x="3615" y="3231"/>
                  <a:pt x="3624" y="3187"/>
                  <a:pt x="3638" y="3151"/>
                </a:cubicBezTo>
                <a:cubicBezTo>
                  <a:pt x="3701" y="2989"/>
                  <a:pt x="3881" y="2971"/>
                  <a:pt x="3969" y="2500"/>
                </a:cubicBezTo>
                <a:cubicBezTo>
                  <a:pt x="4014" y="2260"/>
                  <a:pt x="4231" y="2496"/>
                  <a:pt x="4273" y="1950"/>
                </a:cubicBezTo>
                <a:cubicBezTo>
                  <a:pt x="4273" y="1732"/>
                  <a:pt x="4154" y="1678"/>
                  <a:pt x="4154" y="1678"/>
                </a:cubicBezTo>
                <a:cubicBezTo>
                  <a:pt x="4154" y="1678"/>
                  <a:pt x="4215" y="1355"/>
                  <a:pt x="4238" y="1107"/>
                </a:cubicBezTo>
                <a:cubicBezTo>
                  <a:pt x="4268" y="798"/>
                  <a:pt x="4058" y="0"/>
                  <a:pt x="2940" y="0"/>
                </a:cubicBezTo>
                <a:cubicBezTo>
                  <a:pt x="2935" y="0"/>
                  <a:pt x="2930" y="0"/>
                  <a:pt x="2925" y="0"/>
                </a:cubicBezTo>
                <a:cubicBezTo>
                  <a:pt x="2921" y="0"/>
                  <a:pt x="2916" y="0"/>
                  <a:pt x="2911" y="0"/>
                </a:cubicBezTo>
                <a:cubicBezTo>
                  <a:pt x="1793" y="0"/>
                  <a:pt x="1583" y="798"/>
                  <a:pt x="1612" y="1107"/>
                </a:cubicBezTo>
                <a:cubicBezTo>
                  <a:pt x="1636" y="1355"/>
                  <a:pt x="1696" y="1678"/>
                  <a:pt x="1696" y="1678"/>
                </a:cubicBezTo>
                <a:cubicBezTo>
                  <a:pt x="1696" y="1678"/>
                  <a:pt x="1578" y="1732"/>
                  <a:pt x="1578" y="1950"/>
                </a:cubicBezTo>
                <a:cubicBezTo>
                  <a:pt x="1619" y="2496"/>
                  <a:pt x="1837" y="2260"/>
                  <a:pt x="1881" y="2500"/>
                </a:cubicBezTo>
                <a:cubicBezTo>
                  <a:pt x="1970" y="2971"/>
                  <a:pt x="2150" y="2989"/>
                  <a:pt x="2213" y="3151"/>
                </a:cubicBezTo>
                <a:cubicBezTo>
                  <a:pt x="2227" y="3187"/>
                  <a:pt x="2235" y="3231"/>
                  <a:pt x="2235" y="3289"/>
                </a:cubicBezTo>
                <a:cubicBezTo>
                  <a:pt x="2235" y="3814"/>
                  <a:pt x="1978" y="4059"/>
                  <a:pt x="1172" y="4350"/>
                </a:cubicBezTo>
                <a:cubicBezTo>
                  <a:pt x="364" y="4641"/>
                  <a:pt x="0" y="4938"/>
                  <a:pt x="0" y="5141"/>
                </a:cubicBezTo>
                <a:lnTo>
                  <a:pt x="0" y="6469"/>
                </a:lnTo>
                <a:lnTo>
                  <a:pt x="2923" y="6469"/>
                </a:lnTo>
                <a:lnTo>
                  <a:pt x="2927" y="6469"/>
                </a:lnTo>
                <a:lnTo>
                  <a:pt x="5850" y="6469"/>
                </a:lnTo>
                <a:lnTo>
                  <a:pt x="5850" y="5141"/>
                </a:lnTo>
                <a:cubicBezTo>
                  <a:pt x="5850" y="4938"/>
                  <a:pt x="5487" y="4641"/>
                  <a:pt x="4679" y="4350"/>
                </a:cubicBezTo>
                <a:close/>
              </a:path>
            </a:pathLst>
          </a:custGeom>
          <a:solidFill>
            <a:schemeClr val="accent1"/>
          </a:solidFill>
          <a:ln>
            <a:noFill/>
          </a:ln>
        </p:spPr>
        <p:txBody>
          <a:bodyPr spcFirstLastPara="1" wrap="square" lIns="68569" tIns="68569" rIns="68569" bIns="68569" anchor="ctr" anchorCtr="0">
            <a:noAutofit/>
          </a:bodyPr>
          <a:lstStyle/>
          <a:p>
            <a:pPr>
              <a:buSzPts val="1400"/>
            </a:pPr>
            <a:endParaRPr sz="105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6326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6"/>
                                        </p:tgtEl>
                                        <p:attrNameLst>
                                          <p:attrName>style.visibility</p:attrName>
                                        </p:attrNameLst>
                                      </p:cBhvr>
                                      <p:to>
                                        <p:strVal val="visible"/>
                                      </p:to>
                                    </p:set>
                                    <p:animEffect transition="in" filter="fade">
                                      <p:cBhvr>
                                        <p:cTn id="7" dur="10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1800" dirty="0">
                <a:latin typeface="+mj-lt"/>
              </a:rPr>
              <a:t>Giới thiệu dự án phần mềm, công cụ sử dụng,cơ sở lý thuyết</a:t>
            </a:r>
            <a:br>
              <a:rPr lang="vi-VN" sz="1800" dirty="0">
                <a:latin typeface="+mj-lt"/>
              </a:rPr>
            </a:br>
            <a:r>
              <a:rPr lang="vi-VN" dirty="0"/>
              <a:t/>
            </a:r>
            <a:br>
              <a:rPr lang="vi-VN" dirty="0"/>
            </a:br>
            <a:endParaRPr dirty="0"/>
          </a:p>
        </p:txBody>
      </p:sp>
      <p:sp>
        <p:nvSpPr>
          <p:cNvPr id="1454" name="Google Shape;1454;p34"/>
          <p:cNvSpPr txBox="1">
            <a:spLocks noGrp="1"/>
          </p:cNvSpPr>
          <p:nvPr>
            <p:ph type="subTitle" idx="1"/>
          </p:nvPr>
        </p:nvSpPr>
        <p:spPr>
          <a:xfrm>
            <a:off x="811235" y="874871"/>
            <a:ext cx="1039689" cy="516000"/>
          </a:xfrm>
          <a:prstGeom prst="rect">
            <a:avLst/>
          </a:prstGeom>
        </p:spPr>
        <p:txBody>
          <a:bodyPr spcFirstLastPara="1" wrap="square" lIns="91425" tIns="91425" rIns="91425" bIns="91425" anchor="b" anchorCtr="0">
            <a:noAutofit/>
          </a:bodyPr>
          <a:lstStyle/>
          <a:p>
            <a:pPr marL="0" lvl="0" indent="0"/>
            <a:r>
              <a:rPr lang="en-US" sz="1600" dirty="0" smtClean="0">
                <a:latin typeface="Times New Roman" panose="02020603050405020304" pitchFamily="18" charset="0"/>
                <a:cs typeface="Times New Roman" panose="02020603050405020304" pitchFamily="18" charset="0"/>
              </a:rPr>
              <a:t>Công cụ :</a:t>
            </a:r>
            <a:endParaRPr sz="16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2853" y="1920475"/>
            <a:ext cx="1062215" cy="94594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8228" y="1940999"/>
            <a:ext cx="1810411" cy="925416"/>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3083" y="1940999"/>
            <a:ext cx="1965007" cy="925416"/>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7491" y="1920475"/>
            <a:ext cx="1403826" cy="935884"/>
          </a:xfrm>
          <a:prstGeom prst="rect">
            <a:avLst/>
          </a:prstGeom>
        </p:spPr>
      </p:pic>
      <p:sp>
        <p:nvSpPr>
          <p:cNvPr id="12" name="TextBox 11"/>
          <p:cNvSpPr txBox="1"/>
          <p:nvPr/>
        </p:nvSpPr>
        <p:spPr>
          <a:xfrm>
            <a:off x="862854" y="3010997"/>
            <a:ext cx="988070" cy="523220"/>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Dùng làm database</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7" name="TextBox 16"/>
          <p:cNvSpPr txBox="1"/>
          <p:nvPr/>
        </p:nvSpPr>
        <p:spPr>
          <a:xfrm>
            <a:off x="2552853" y="3010997"/>
            <a:ext cx="988070" cy="523220"/>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Dùng làm Backend</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8" name="TextBox 17"/>
          <p:cNvSpPr txBox="1"/>
          <p:nvPr/>
        </p:nvSpPr>
        <p:spPr>
          <a:xfrm>
            <a:off x="4544833" y="3010997"/>
            <a:ext cx="1221505" cy="523220"/>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Dùng làm Frontend</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9" name="TextBox 18"/>
          <p:cNvSpPr txBox="1"/>
          <p:nvPr/>
        </p:nvSpPr>
        <p:spPr>
          <a:xfrm>
            <a:off x="6857037" y="3065074"/>
            <a:ext cx="1072792" cy="523220"/>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Dùng kiểm  thử API</a:t>
            </a:r>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91076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1800" dirty="0">
                <a:latin typeface="+mj-lt"/>
              </a:rPr>
              <a:t>Giới thiệu dự án phần mềm, công cụ sử dụng,cơ sở lý thuyết</a:t>
            </a:r>
            <a:br>
              <a:rPr lang="vi-VN" sz="1800" dirty="0">
                <a:latin typeface="+mj-lt"/>
              </a:rPr>
            </a:br>
            <a:r>
              <a:rPr lang="vi-VN" sz="1800" dirty="0">
                <a:latin typeface="+mj-lt"/>
              </a:rPr>
              <a:t/>
            </a:r>
            <a:br>
              <a:rPr lang="vi-VN" sz="1800" dirty="0">
                <a:latin typeface="+mj-lt"/>
              </a:rPr>
            </a:br>
            <a:endParaRPr sz="1800" dirty="0">
              <a:latin typeface="+mj-lt"/>
            </a:endParaRPr>
          </a:p>
        </p:txBody>
      </p:sp>
      <p:sp>
        <p:nvSpPr>
          <p:cNvPr id="1454" name="Google Shape;1454;p34"/>
          <p:cNvSpPr txBox="1">
            <a:spLocks noGrp="1"/>
          </p:cNvSpPr>
          <p:nvPr>
            <p:ph type="subTitle" idx="1"/>
          </p:nvPr>
        </p:nvSpPr>
        <p:spPr>
          <a:xfrm>
            <a:off x="656375" y="840744"/>
            <a:ext cx="1681244" cy="516000"/>
          </a:xfrm>
          <a:prstGeom prst="rect">
            <a:avLst/>
          </a:prstGeom>
        </p:spPr>
        <p:txBody>
          <a:bodyPr spcFirstLastPara="1" wrap="square" lIns="91425" tIns="91425" rIns="91425" bIns="91425" anchor="b" anchorCtr="0">
            <a:noAutofit/>
          </a:bodyPr>
          <a:lstStyle/>
          <a:p>
            <a:pPr marL="0" lvl="0" indent="0"/>
            <a:r>
              <a:rPr lang="en-US" sz="1400" dirty="0" smtClean="0">
                <a:latin typeface="Times New Roman" panose="02020603050405020304" pitchFamily="18" charset="0"/>
                <a:cs typeface="Times New Roman" panose="02020603050405020304" pitchFamily="18" charset="0"/>
              </a:rPr>
              <a:t>Cơ sở lý thuyết :</a:t>
            </a:r>
            <a:endParaRPr sz="1400" dirty="0">
              <a:latin typeface="Times New Roman" panose="02020603050405020304" pitchFamily="18" charset="0"/>
              <a:cs typeface="Times New Roman" panose="02020603050405020304" pitchFamily="18" charset="0"/>
            </a:endParaRPr>
          </a:p>
        </p:txBody>
      </p:sp>
      <p:sp>
        <p:nvSpPr>
          <p:cNvPr id="15" name="TextBox 14"/>
          <p:cNvSpPr txBox="1"/>
          <p:nvPr/>
        </p:nvSpPr>
        <p:spPr>
          <a:xfrm>
            <a:off x="793955" y="1621002"/>
            <a:ext cx="5685503" cy="738664"/>
          </a:xfrm>
          <a:prstGeom prst="rect">
            <a:avLst/>
          </a:prstGeom>
          <a:noFill/>
        </p:spPr>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API </a:t>
            </a:r>
            <a:r>
              <a:rPr lang="en-US" dirty="0" smtClean="0">
                <a:solidFill>
                  <a:schemeClr val="tx1"/>
                </a:solidFill>
                <a:latin typeface="Times New Roman" panose="02020603050405020304" pitchFamily="18" charset="0"/>
                <a:cs typeface="Times New Roman" panose="02020603050405020304" pitchFamily="18" charset="0"/>
              </a:rPr>
              <a:t>: là </a:t>
            </a:r>
            <a:r>
              <a:rPr lang="en-US" dirty="0">
                <a:solidFill>
                  <a:schemeClr val="tx1"/>
                </a:solidFill>
                <a:latin typeface="Times New Roman" panose="02020603050405020304" pitchFamily="18" charset="0"/>
                <a:cs typeface="Times New Roman" panose="02020603050405020304" pitchFamily="18" charset="0"/>
              </a:rPr>
              <a:t>các phương thức, giao thức kết nối với các thư viện và ứng dụng khác. Nó là viết tắt của Application Programming Interface – giao diện lập trình ứng dụng. </a:t>
            </a:r>
          </a:p>
        </p:txBody>
      </p:sp>
      <p:sp>
        <p:nvSpPr>
          <p:cNvPr id="16" name="TextBox 15"/>
          <p:cNvSpPr txBox="1"/>
          <p:nvPr/>
        </p:nvSpPr>
        <p:spPr>
          <a:xfrm>
            <a:off x="793955" y="2535510"/>
            <a:ext cx="5685503" cy="738664"/>
          </a:xfrm>
          <a:prstGeom prst="rect">
            <a:avLst/>
          </a:prstGeom>
          <a:noFill/>
        </p:spPr>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Web API: là hệ thống API được sử dụng trong các hệ thống website. Hầu hết các website đều ứng dụng đến Web API cho phép bạn kết nối, lấy dữ liệu hoặc cập nhật cơ sở dữ liệu.</a:t>
            </a:r>
          </a:p>
        </p:txBody>
      </p:sp>
    </p:spTree>
    <p:extLst>
      <p:ext uri="{BB962C8B-B14F-4D97-AF65-F5344CB8AC3E}">
        <p14:creationId xmlns:p14="http://schemas.microsoft.com/office/powerpoint/2010/main" val="30535038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33"/>
          <p:cNvSpPr txBox="1">
            <a:spLocks noGrp="1"/>
          </p:cNvSpPr>
          <p:nvPr>
            <p:ph type="title" idx="2"/>
          </p:nvPr>
        </p:nvSpPr>
        <p:spPr>
          <a:xfrm>
            <a:off x="4566450" y="2599182"/>
            <a:ext cx="3714305" cy="793066"/>
          </a:xfrm>
          <a:prstGeom prst="rect">
            <a:avLst/>
          </a:prstGeom>
        </p:spPr>
        <p:txBody>
          <a:bodyPr spcFirstLastPara="1" wrap="square" lIns="91425" tIns="91425" rIns="91425" bIns="91425" anchor="b" anchorCtr="0">
            <a:noAutofit/>
          </a:bodyPr>
          <a:lstStyle/>
          <a:p>
            <a:r>
              <a:rPr lang="en-US" sz="1400" b="1" dirty="0">
                <a:latin typeface="Times New Roman" panose="02020603050405020304" pitchFamily="18" charset="0"/>
                <a:cs typeface="Times New Roman" panose="02020603050405020304" pitchFamily="18" charset="0"/>
              </a:rPr>
              <a:t>PHÂN TÍCH THIẾT KẾ HỆ THỐNG ,YÊU CẦU </a:t>
            </a:r>
            <a:r>
              <a:rPr lang="en-US" sz="1400" b="1" dirty="0"/>
              <a:t/>
            </a:r>
            <a:br>
              <a:rPr lang="en-US" sz="1400" b="1" dirty="0"/>
            </a:br>
            <a:endParaRPr lang="en-US" sz="1400" dirty="0"/>
          </a:p>
        </p:txBody>
      </p:sp>
      <p:sp>
        <p:nvSpPr>
          <p:cNvPr id="1394" name="Google Shape;1394;p33"/>
          <p:cNvSpPr txBox="1">
            <a:spLocks noGrp="1"/>
          </p:cNvSpPr>
          <p:nvPr>
            <p:ph type="title"/>
          </p:nvPr>
        </p:nvSpPr>
        <p:spPr>
          <a:xfrm>
            <a:off x="4566449" y="1587450"/>
            <a:ext cx="2770873" cy="9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latin typeface="Times New Roman" panose="02020603050405020304" pitchFamily="18" charset="0"/>
                <a:cs typeface="Times New Roman" panose="02020603050405020304" pitchFamily="18" charset="0"/>
              </a:rPr>
              <a:t>Chương 2</a:t>
            </a:r>
            <a:endParaRPr sz="4000" dirty="0">
              <a:latin typeface="Times New Roman" panose="02020603050405020304" pitchFamily="18" charset="0"/>
              <a:cs typeface="Times New Roman" panose="02020603050405020304" pitchFamily="18" charset="0"/>
            </a:endParaRPr>
          </a:p>
        </p:txBody>
      </p:sp>
      <p:grpSp>
        <p:nvGrpSpPr>
          <p:cNvPr id="1395" name="Google Shape;1395;p33"/>
          <p:cNvGrpSpPr/>
          <p:nvPr/>
        </p:nvGrpSpPr>
        <p:grpSpPr>
          <a:xfrm>
            <a:off x="1698558" y="1330793"/>
            <a:ext cx="2138001" cy="2634304"/>
            <a:chOff x="5621886" y="528455"/>
            <a:chExt cx="1236839" cy="1524040"/>
          </a:xfrm>
        </p:grpSpPr>
        <p:sp>
          <p:nvSpPr>
            <p:cNvPr id="1396" name="Google Shape;1396;p33"/>
            <p:cNvSpPr/>
            <p:nvPr/>
          </p:nvSpPr>
          <p:spPr>
            <a:xfrm>
              <a:off x="5800538" y="1373505"/>
              <a:ext cx="174308" cy="320743"/>
            </a:xfrm>
            <a:custGeom>
              <a:avLst/>
              <a:gdLst/>
              <a:ahLst/>
              <a:cxnLst/>
              <a:rect l="l" t="t" r="r" b="b"/>
              <a:pathLst>
                <a:path w="255396" h="442404" extrusionOk="0">
                  <a:moveTo>
                    <a:pt x="250761" y="0"/>
                  </a:moveTo>
                  <a:lnTo>
                    <a:pt x="0" y="150177"/>
                  </a:lnTo>
                  <a:lnTo>
                    <a:pt x="4635" y="442405"/>
                  </a:lnTo>
                  <a:lnTo>
                    <a:pt x="255397" y="292227"/>
                  </a:lnTo>
                  <a:lnTo>
                    <a:pt x="250761" y="0"/>
                  </a:lnTo>
                  <a:close/>
                </a:path>
              </a:pathLst>
            </a:custGeom>
            <a:solidFill>
              <a:srgbClr val="B1C4E4">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33"/>
            <p:cNvSpPr/>
            <p:nvPr/>
          </p:nvSpPr>
          <p:spPr>
            <a:xfrm>
              <a:off x="5823991" y="1498802"/>
              <a:ext cx="177515" cy="314850"/>
            </a:xfrm>
            <a:custGeom>
              <a:avLst/>
              <a:gdLst/>
              <a:ahLst/>
              <a:cxnLst/>
              <a:rect l="l" t="t" r="r" b="b"/>
              <a:pathLst>
                <a:path w="260095" h="434276" extrusionOk="0">
                  <a:moveTo>
                    <a:pt x="0" y="0"/>
                  </a:moveTo>
                  <a:lnTo>
                    <a:pt x="255397" y="142049"/>
                  </a:lnTo>
                  <a:lnTo>
                    <a:pt x="260096" y="434277"/>
                  </a:lnTo>
                  <a:lnTo>
                    <a:pt x="4635" y="292227"/>
                  </a:lnTo>
                  <a:lnTo>
                    <a:pt x="0" y="0"/>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33"/>
            <p:cNvSpPr/>
            <p:nvPr/>
          </p:nvSpPr>
          <p:spPr>
            <a:xfrm>
              <a:off x="5998351" y="1492903"/>
              <a:ext cx="174351" cy="320743"/>
            </a:xfrm>
            <a:custGeom>
              <a:avLst/>
              <a:gdLst/>
              <a:ahLst/>
              <a:cxnLst/>
              <a:rect l="l" t="t" r="r" b="b"/>
              <a:pathLst>
                <a:path w="255460" h="442404" extrusionOk="0">
                  <a:moveTo>
                    <a:pt x="250761" y="0"/>
                  </a:moveTo>
                  <a:lnTo>
                    <a:pt x="0" y="150177"/>
                  </a:lnTo>
                  <a:lnTo>
                    <a:pt x="4699" y="442405"/>
                  </a:lnTo>
                  <a:lnTo>
                    <a:pt x="255460" y="292291"/>
                  </a:lnTo>
                  <a:lnTo>
                    <a:pt x="25076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33"/>
            <p:cNvSpPr/>
            <p:nvPr/>
          </p:nvSpPr>
          <p:spPr>
            <a:xfrm>
              <a:off x="5823991" y="1389818"/>
              <a:ext cx="345453" cy="211864"/>
            </a:xfrm>
            <a:custGeom>
              <a:avLst/>
              <a:gdLst/>
              <a:ahLst/>
              <a:cxnLst/>
              <a:rect l="l" t="t" r="r" b="b"/>
              <a:pathLst>
                <a:path w="506158" h="292226" extrusionOk="0">
                  <a:moveTo>
                    <a:pt x="0" y="150177"/>
                  </a:moveTo>
                  <a:lnTo>
                    <a:pt x="250761" y="0"/>
                  </a:lnTo>
                  <a:lnTo>
                    <a:pt x="506158" y="142049"/>
                  </a:lnTo>
                  <a:lnTo>
                    <a:pt x="255397" y="292227"/>
                  </a:lnTo>
                  <a:lnTo>
                    <a:pt x="0" y="150177"/>
                  </a:lnTo>
                  <a:close/>
                </a:path>
              </a:pathLst>
            </a:custGeom>
            <a:solidFill>
              <a:srgbClr val="004CFF">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33"/>
            <p:cNvSpPr/>
            <p:nvPr/>
          </p:nvSpPr>
          <p:spPr>
            <a:xfrm>
              <a:off x="5626134" y="1379358"/>
              <a:ext cx="177515" cy="314896"/>
            </a:xfrm>
            <a:custGeom>
              <a:avLst/>
              <a:gdLst/>
              <a:ahLst/>
              <a:cxnLst/>
              <a:rect l="l" t="t" r="r" b="b"/>
              <a:pathLst>
                <a:path w="260095" h="434339" extrusionOk="0">
                  <a:moveTo>
                    <a:pt x="0" y="0"/>
                  </a:moveTo>
                  <a:lnTo>
                    <a:pt x="255461" y="142113"/>
                  </a:lnTo>
                  <a:lnTo>
                    <a:pt x="260096" y="434340"/>
                  </a:lnTo>
                  <a:lnTo>
                    <a:pt x="4699" y="292291"/>
                  </a:lnTo>
                  <a:lnTo>
                    <a:pt x="0" y="0"/>
                  </a:lnTo>
                  <a:close/>
                </a:path>
              </a:pathLst>
            </a:custGeom>
            <a:solidFill>
              <a:srgbClr val="004CFF">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33"/>
            <p:cNvSpPr/>
            <p:nvPr/>
          </p:nvSpPr>
          <p:spPr>
            <a:xfrm>
              <a:off x="5626134" y="1270420"/>
              <a:ext cx="345497" cy="211864"/>
            </a:xfrm>
            <a:custGeom>
              <a:avLst/>
              <a:gdLst/>
              <a:ahLst/>
              <a:cxnLst/>
              <a:rect l="l" t="t" r="r" b="b"/>
              <a:pathLst>
                <a:path w="506222" h="292226" extrusionOk="0">
                  <a:moveTo>
                    <a:pt x="0" y="150114"/>
                  </a:moveTo>
                  <a:lnTo>
                    <a:pt x="250761" y="0"/>
                  </a:lnTo>
                  <a:lnTo>
                    <a:pt x="506222" y="142049"/>
                  </a:lnTo>
                  <a:lnTo>
                    <a:pt x="255461" y="292227"/>
                  </a:lnTo>
                  <a:lnTo>
                    <a:pt x="0" y="150114"/>
                  </a:lnTo>
                  <a:close/>
                </a:path>
              </a:pathLst>
            </a:custGeom>
            <a:solidFill>
              <a:srgbClr val="003FD8">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33"/>
            <p:cNvSpPr/>
            <p:nvPr/>
          </p:nvSpPr>
          <p:spPr>
            <a:xfrm>
              <a:off x="6021846" y="1618201"/>
              <a:ext cx="177472" cy="314896"/>
            </a:xfrm>
            <a:custGeom>
              <a:avLst/>
              <a:gdLst/>
              <a:ahLst/>
              <a:cxnLst/>
              <a:rect l="l" t="t" r="r" b="b"/>
              <a:pathLst>
                <a:path w="260032" h="434339" extrusionOk="0">
                  <a:moveTo>
                    <a:pt x="0" y="0"/>
                  </a:moveTo>
                  <a:lnTo>
                    <a:pt x="255397" y="142049"/>
                  </a:lnTo>
                  <a:lnTo>
                    <a:pt x="260033" y="434340"/>
                  </a:lnTo>
                  <a:lnTo>
                    <a:pt x="4635" y="292227"/>
                  </a:lnTo>
                  <a:lnTo>
                    <a:pt x="0" y="0"/>
                  </a:lnTo>
                  <a:close/>
                </a:path>
              </a:pathLst>
            </a:custGeom>
            <a:solidFill>
              <a:srgbClr val="004CFF">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33"/>
            <p:cNvSpPr/>
            <p:nvPr/>
          </p:nvSpPr>
          <p:spPr>
            <a:xfrm>
              <a:off x="6196207" y="1612348"/>
              <a:ext cx="174308" cy="320743"/>
            </a:xfrm>
            <a:custGeom>
              <a:avLst/>
              <a:gdLst/>
              <a:ahLst/>
              <a:cxnLst/>
              <a:rect l="l" t="t" r="r" b="b"/>
              <a:pathLst>
                <a:path w="255396" h="442404" extrusionOk="0">
                  <a:moveTo>
                    <a:pt x="250761" y="0"/>
                  </a:moveTo>
                  <a:lnTo>
                    <a:pt x="0" y="150114"/>
                  </a:lnTo>
                  <a:lnTo>
                    <a:pt x="4635" y="442404"/>
                  </a:lnTo>
                  <a:lnTo>
                    <a:pt x="255397" y="292227"/>
                  </a:lnTo>
                  <a:lnTo>
                    <a:pt x="250761" y="0"/>
                  </a:lnTo>
                  <a:close/>
                </a:path>
              </a:pathLst>
            </a:custGeom>
            <a:solidFill>
              <a:srgbClr val="B1C4E4">
                <a:alpha val="5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33"/>
            <p:cNvSpPr/>
            <p:nvPr/>
          </p:nvSpPr>
          <p:spPr>
            <a:xfrm>
              <a:off x="6021846" y="1509217"/>
              <a:ext cx="345453" cy="211864"/>
            </a:xfrm>
            <a:custGeom>
              <a:avLst/>
              <a:gdLst/>
              <a:ahLst/>
              <a:cxnLst/>
              <a:rect l="l" t="t" r="r" b="b"/>
              <a:pathLst>
                <a:path w="506158" h="292226" extrusionOk="0">
                  <a:moveTo>
                    <a:pt x="0" y="150177"/>
                  </a:moveTo>
                  <a:lnTo>
                    <a:pt x="250761" y="0"/>
                  </a:lnTo>
                  <a:lnTo>
                    <a:pt x="506159" y="142113"/>
                  </a:lnTo>
                  <a:lnTo>
                    <a:pt x="255397" y="292227"/>
                  </a:lnTo>
                  <a:lnTo>
                    <a:pt x="0" y="150177"/>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33"/>
            <p:cNvSpPr/>
            <p:nvPr/>
          </p:nvSpPr>
          <p:spPr>
            <a:xfrm>
              <a:off x="6219659" y="1737599"/>
              <a:ext cx="177516" cy="314896"/>
            </a:xfrm>
            <a:custGeom>
              <a:avLst/>
              <a:gdLst/>
              <a:ahLst/>
              <a:cxnLst/>
              <a:rect l="l" t="t" r="r" b="b"/>
              <a:pathLst>
                <a:path w="260096" h="434339" extrusionOk="0">
                  <a:moveTo>
                    <a:pt x="0" y="0"/>
                  </a:moveTo>
                  <a:lnTo>
                    <a:pt x="255460" y="142113"/>
                  </a:lnTo>
                  <a:lnTo>
                    <a:pt x="260096" y="434340"/>
                  </a:lnTo>
                  <a:lnTo>
                    <a:pt x="4699" y="292227"/>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33"/>
            <p:cNvSpPr/>
            <p:nvPr/>
          </p:nvSpPr>
          <p:spPr>
            <a:xfrm>
              <a:off x="6394062" y="1731746"/>
              <a:ext cx="174308" cy="320743"/>
            </a:xfrm>
            <a:custGeom>
              <a:avLst/>
              <a:gdLst/>
              <a:ahLst/>
              <a:cxnLst/>
              <a:rect l="l" t="t" r="r" b="b"/>
              <a:pathLst>
                <a:path w="255397" h="442404" extrusionOk="0">
                  <a:moveTo>
                    <a:pt x="250761" y="0"/>
                  </a:moveTo>
                  <a:lnTo>
                    <a:pt x="0" y="150177"/>
                  </a:lnTo>
                  <a:lnTo>
                    <a:pt x="4636" y="442404"/>
                  </a:lnTo>
                  <a:lnTo>
                    <a:pt x="255397" y="292227"/>
                  </a:lnTo>
                  <a:lnTo>
                    <a:pt x="25076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33"/>
            <p:cNvSpPr/>
            <p:nvPr/>
          </p:nvSpPr>
          <p:spPr>
            <a:xfrm>
              <a:off x="6219659" y="1628615"/>
              <a:ext cx="345496" cy="211910"/>
            </a:xfrm>
            <a:custGeom>
              <a:avLst/>
              <a:gdLst/>
              <a:ahLst/>
              <a:cxnLst/>
              <a:rect l="l" t="t" r="r" b="b"/>
              <a:pathLst>
                <a:path w="506221" h="292290" extrusionOk="0">
                  <a:moveTo>
                    <a:pt x="0" y="150177"/>
                  </a:moveTo>
                  <a:lnTo>
                    <a:pt x="250761" y="0"/>
                  </a:lnTo>
                  <a:lnTo>
                    <a:pt x="506222" y="142113"/>
                  </a:lnTo>
                  <a:lnTo>
                    <a:pt x="255460" y="292291"/>
                  </a:lnTo>
                  <a:lnTo>
                    <a:pt x="0" y="1501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33"/>
            <p:cNvSpPr/>
            <p:nvPr/>
          </p:nvSpPr>
          <p:spPr>
            <a:xfrm>
              <a:off x="5823991" y="1251803"/>
              <a:ext cx="177515" cy="314897"/>
            </a:xfrm>
            <a:custGeom>
              <a:avLst/>
              <a:gdLst/>
              <a:ahLst/>
              <a:cxnLst/>
              <a:rect l="l" t="t" r="r" b="b"/>
              <a:pathLst>
                <a:path w="260095" h="434340" extrusionOk="0">
                  <a:moveTo>
                    <a:pt x="0" y="0"/>
                  </a:moveTo>
                  <a:lnTo>
                    <a:pt x="255397" y="142113"/>
                  </a:lnTo>
                  <a:lnTo>
                    <a:pt x="260096" y="434340"/>
                  </a:lnTo>
                  <a:lnTo>
                    <a:pt x="4635" y="292290"/>
                  </a:lnTo>
                  <a:lnTo>
                    <a:pt x="0"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33"/>
            <p:cNvSpPr/>
            <p:nvPr/>
          </p:nvSpPr>
          <p:spPr>
            <a:xfrm>
              <a:off x="5998351" y="1245951"/>
              <a:ext cx="174351" cy="320743"/>
            </a:xfrm>
            <a:custGeom>
              <a:avLst/>
              <a:gdLst/>
              <a:ahLst/>
              <a:cxnLst/>
              <a:rect l="l" t="t" r="r" b="b"/>
              <a:pathLst>
                <a:path w="255460" h="442404" extrusionOk="0">
                  <a:moveTo>
                    <a:pt x="250761" y="0"/>
                  </a:moveTo>
                  <a:lnTo>
                    <a:pt x="0" y="150177"/>
                  </a:lnTo>
                  <a:lnTo>
                    <a:pt x="4699" y="442405"/>
                  </a:lnTo>
                  <a:lnTo>
                    <a:pt x="255460" y="292227"/>
                  </a:lnTo>
                  <a:lnTo>
                    <a:pt x="250761"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33"/>
            <p:cNvSpPr/>
            <p:nvPr/>
          </p:nvSpPr>
          <p:spPr>
            <a:xfrm>
              <a:off x="5823991" y="1142866"/>
              <a:ext cx="345453" cy="211864"/>
            </a:xfrm>
            <a:custGeom>
              <a:avLst/>
              <a:gdLst/>
              <a:ahLst/>
              <a:cxnLst/>
              <a:rect l="l" t="t" r="r" b="b"/>
              <a:pathLst>
                <a:path w="506158" h="292226" extrusionOk="0">
                  <a:moveTo>
                    <a:pt x="0" y="150114"/>
                  </a:moveTo>
                  <a:lnTo>
                    <a:pt x="250761" y="0"/>
                  </a:lnTo>
                  <a:lnTo>
                    <a:pt x="506158" y="142049"/>
                  </a:lnTo>
                  <a:lnTo>
                    <a:pt x="255397" y="292227"/>
                  </a:lnTo>
                  <a:lnTo>
                    <a:pt x="0" y="150114"/>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33"/>
            <p:cNvSpPr/>
            <p:nvPr/>
          </p:nvSpPr>
          <p:spPr>
            <a:xfrm>
              <a:off x="5621886" y="1131391"/>
              <a:ext cx="177516" cy="314897"/>
            </a:xfrm>
            <a:custGeom>
              <a:avLst/>
              <a:gdLst/>
              <a:ahLst/>
              <a:cxnLst/>
              <a:rect l="l" t="t" r="r" b="b"/>
              <a:pathLst>
                <a:path w="260096" h="434340" extrusionOk="0">
                  <a:moveTo>
                    <a:pt x="0" y="0"/>
                  </a:moveTo>
                  <a:lnTo>
                    <a:pt x="255397" y="142049"/>
                  </a:lnTo>
                  <a:lnTo>
                    <a:pt x="260096" y="434340"/>
                  </a:lnTo>
                  <a:lnTo>
                    <a:pt x="4699" y="292227"/>
                  </a:lnTo>
                  <a:lnTo>
                    <a:pt x="0" y="0"/>
                  </a:lnTo>
                  <a:close/>
                </a:path>
              </a:pathLst>
            </a:custGeom>
            <a:solidFill>
              <a:srgbClr val="4EE9D3">
                <a:alpha val="6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33"/>
            <p:cNvSpPr/>
            <p:nvPr/>
          </p:nvSpPr>
          <p:spPr>
            <a:xfrm>
              <a:off x="5796245" y="1125538"/>
              <a:ext cx="174351" cy="320743"/>
            </a:xfrm>
            <a:custGeom>
              <a:avLst/>
              <a:gdLst/>
              <a:ahLst/>
              <a:cxnLst/>
              <a:rect l="l" t="t" r="r" b="b"/>
              <a:pathLst>
                <a:path w="255460" h="442404" extrusionOk="0">
                  <a:moveTo>
                    <a:pt x="250762" y="0"/>
                  </a:moveTo>
                  <a:lnTo>
                    <a:pt x="0" y="150114"/>
                  </a:lnTo>
                  <a:lnTo>
                    <a:pt x="4699" y="442405"/>
                  </a:lnTo>
                  <a:lnTo>
                    <a:pt x="255461" y="292227"/>
                  </a:lnTo>
                  <a:lnTo>
                    <a:pt x="250762" y="0"/>
                  </a:lnTo>
                  <a:close/>
                </a:path>
              </a:pathLst>
            </a:custGeom>
            <a:solidFill>
              <a:srgbClr val="009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33"/>
            <p:cNvSpPr/>
            <p:nvPr/>
          </p:nvSpPr>
          <p:spPr>
            <a:xfrm>
              <a:off x="5621886" y="1022407"/>
              <a:ext cx="345453" cy="211864"/>
            </a:xfrm>
            <a:custGeom>
              <a:avLst/>
              <a:gdLst/>
              <a:ahLst/>
              <a:cxnLst/>
              <a:rect l="l" t="t" r="r" b="b"/>
              <a:pathLst>
                <a:path w="506158" h="292226" extrusionOk="0">
                  <a:moveTo>
                    <a:pt x="0" y="150177"/>
                  </a:moveTo>
                  <a:lnTo>
                    <a:pt x="250762" y="0"/>
                  </a:lnTo>
                  <a:lnTo>
                    <a:pt x="506159" y="142113"/>
                  </a:lnTo>
                  <a:lnTo>
                    <a:pt x="255397" y="292227"/>
                  </a:lnTo>
                  <a:lnTo>
                    <a:pt x="0" y="150177"/>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33"/>
            <p:cNvSpPr/>
            <p:nvPr/>
          </p:nvSpPr>
          <p:spPr>
            <a:xfrm>
              <a:off x="5621886" y="884392"/>
              <a:ext cx="177516" cy="314896"/>
            </a:xfrm>
            <a:custGeom>
              <a:avLst/>
              <a:gdLst/>
              <a:ahLst/>
              <a:cxnLst/>
              <a:rect l="l" t="t" r="r" b="b"/>
              <a:pathLst>
                <a:path w="260096" h="434339" extrusionOk="0">
                  <a:moveTo>
                    <a:pt x="0" y="0"/>
                  </a:moveTo>
                  <a:lnTo>
                    <a:pt x="255461" y="142113"/>
                  </a:lnTo>
                  <a:lnTo>
                    <a:pt x="260096" y="434340"/>
                  </a:lnTo>
                  <a:lnTo>
                    <a:pt x="4699" y="292291"/>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33"/>
            <p:cNvSpPr/>
            <p:nvPr/>
          </p:nvSpPr>
          <p:spPr>
            <a:xfrm>
              <a:off x="5796245" y="878540"/>
              <a:ext cx="174351" cy="320743"/>
            </a:xfrm>
            <a:custGeom>
              <a:avLst/>
              <a:gdLst/>
              <a:ahLst/>
              <a:cxnLst/>
              <a:rect l="l" t="t" r="r" b="b"/>
              <a:pathLst>
                <a:path w="255460" h="442404" extrusionOk="0">
                  <a:moveTo>
                    <a:pt x="250762" y="0"/>
                  </a:moveTo>
                  <a:lnTo>
                    <a:pt x="0" y="150177"/>
                  </a:lnTo>
                  <a:lnTo>
                    <a:pt x="4699" y="442405"/>
                  </a:lnTo>
                  <a:lnTo>
                    <a:pt x="255461" y="292291"/>
                  </a:lnTo>
                  <a:lnTo>
                    <a:pt x="25076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33"/>
            <p:cNvSpPr/>
            <p:nvPr/>
          </p:nvSpPr>
          <p:spPr>
            <a:xfrm>
              <a:off x="5621886" y="775454"/>
              <a:ext cx="345453" cy="211865"/>
            </a:xfrm>
            <a:custGeom>
              <a:avLst/>
              <a:gdLst/>
              <a:ahLst/>
              <a:cxnLst/>
              <a:rect l="l" t="t" r="r" b="b"/>
              <a:pathLst>
                <a:path w="506158" h="292227" extrusionOk="0">
                  <a:moveTo>
                    <a:pt x="0" y="150114"/>
                  </a:moveTo>
                  <a:lnTo>
                    <a:pt x="250762" y="0"/>
                  </a:lnTo>
                  <a:lnTo>
                    <a:pt x="506159" y="142050"/>
                  </a:lnTo>
                  <a:lnTo>
                    <a:pt x="255397" y="292227"/>
                  </a:lnTo>
                  <a:lnTo>
                    <a:pt x="0" y="1501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33"/>
            <p:cNvSpPr/>
            <p:nvPr/>
          </p:nvSpPr>
          <p:spPr>
            <a:xfrm>
              <a:off x="5621886" y="637439"/>
              <a:ext cx="177516" cy="314897"/>
            </a:xfrm>
            <a:custGeom>
              <a:avLst/>
              <a:gdLst/>
              <a:ahLst/>
              <a:cxnLst/>
              <a:rect l="l" t="t" r="r" b="b"/>
              <a:pathLst>
                <a:path w="260096" h="434340" extrusionOk="0">
                  <a:moveTo>
                    <a:pt x="0" y="0"/>
                  </a:moveTo>
                  <a:lnTo>
                    <a:pt x="255461" y="142113"/>
                  </a:lnTo>
                  <a:lnTo>
                    <a:pt x="260096" y="434340"/>
                  </a:lnTo>
                  <a:lnTo>
                    <a:pt x="4699" y="292227"/>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33"/>
            <p:cNvSpPr/>
            <p:nvPr/>
          </p:nvSpPr>
          <p:spPr>
            <a:xfrm>
              <a:off x="5796245" y="631586"/>
              <a:ext cx="174351" cy="320743"/>
            </a:xfrm>
            <a:custGeom>
              <a:avLst/>
              <a:gdLst/>
              <a:ahLst/>
              <a:cxnLst/>
              <a:rect l="l" t="t" r="r" b="b"/>
              <a:pathLst>
                <a:path w="255460" h="442404" extrusionOk="0">
                  <a:moveTo>
                    <a:pt x="250762" y="0"/>
                  </a:moveTo>
                  <a:lnTo>
                    <a:pt x="0" y="150178"/>
                  </a:lnTo>
                  <a:lnTo>
                    <a:pt x="4699" y="442405"/>
                  </a:lnTo>
                  <a:lnTo>
                    <a:pt x="255461" y="292227"/>
                  </a:lnTo>
                  <a:lnTo>
                    <a:pt x="250762"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33"/>
            <p:cNvSpPr/>
            <p:nvPr/>
          </p:nvSpPr>
          <p:spPr>
            <a:xfrm>
              <a:off x="5621886" y="528455"/>
              <a:ext cx="345453" cy="211910"/>
            </a:xfrm>
            <a:custGeom>
              <a:avLst/>
              <a:gdLst/>
              <a:ahLst/>
              <a:cxnLst/>
              <a:rect l="l" t="t" r="r" b="b"/>
              <a:pathLst>
                <a:path w="506158" h="292290" extrusionOk="0">
                  <a:moveTo>
                    <a:pt x="0" y="150178"/>
                  </a:moveTo>
                  <a:lnTo>
                    <a:pt x="250762" y="0"/>
                  </a:lnTo>
                  <a:lnTo>
                    <a:pt x="506159" y="142113"/>
                  </a:lnTo>
                  <a:lnTo>
                    <a:pt x="255397" y="292291"/>
                  </a:lnTo>
                  <a:lnTo>
                    <a:pt x="0" y="15017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33"/>
            <p:cNvSpPr/>
            <p:nvPr/>
          </p:nvSpPr>
          <p:spPr>
            <a:xfrm>
              <a:off x="5823991" y="1251803"/>
              <a:ext cx="177515" cy="314897"/>
            </a:xfrm>
            <a:custGeom>
              <a:avLst/>
              <a:gdLst/>
              <a:ahLst/>
              <a:cxnLst/>
              <a:rect l="l" t="t" r="r" b="b"/>
              <a:pathLst>
                <a:path w="260095" h="434340" extrusionOk="0">
                  <a:moveTo>
                    <a:pt x="0" y="0"/>
                  </a:moveTo>
                  <a:lnTo>
                    <a:pt x="255397" y="142113"/>
                  </a:lnTo>
                  <a:lnTo>
                    <a:pt x="260096" y="434340"/>
                  </a:lnTo>
                  <a:lnTo>
                    <a:pt x="4635" y="29229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33"/>
            <p:cNvSpPr/>
            <p:nvPr/>
          </p:nvSpPr>
          <p:spPr>
            <a:xfrm>
              <a:off x="5998351" y="1245951"/>
              <a:ext cx="174351" cy="320743"/>
            </a:xfrm>
            <a:custGeom>
              <a:avLst/>
              <a:gdLst/>
              <a:ahLst/>
              <a:cxnLst/>
              <a:rect l="l" t="t" r="r" b="b"/>
              <a:pathLst>
                <a:path w="255460" h="442404" extrusionOk="0">
                  <a:moveTo>
                    <a:pt x="250761" y="0"/>
                  </a:moveTo>
                  <a:lnTo>
                    <a:pt x="0" y="150177"/>
                  </a:lnTo>
                  <a:lnTo>
                    <a:pt x="4699" y="442405"/>
                  </a:lnTo>
                  <a:lnTo>
                    <a:pt x="255460" y="292227"/>
                  </a:lnTo>
                  <a:lnTo>
                    <a:pt x="25076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33"/>
            <p:cNvSpPr/>
            <p:nvPr/>
          </p:nvSpPr>
          <p:spPr>
            <a:xfrm>
              <a:off x="5823991" y="1142866"/>
              <a:ext cx="345453" cy="211864"/>
            </a:xfrm>
            <a:custGeom>
              <a:avLst/>
              <a:gdLst/>
              <a:ahLst/>
              <a:cxnLst/>
              <a:rect l="l" t="t" r="r" b="b"/>
              <a:pathLst>
                <a:path w="506158" h="292226" extrusionOk="0">
                  <a:moveTo>
                    <a:pt x="0" y="150114"/>
                  </a:moveTo>
                  <a:lnTo>
                    <a:pt x="250761" y="0"/>
                  </a:lnTo>
                  <a:lnTo>
                    <a:pt x="506158" y="142049"/>
                  </a:lnTo>
                  <a:lnTo>
                    <a:pt x="255397" y="292227"/>
                  </a:lnTo>
                  <a:lnTo>
                    <a:pt x="0" y="1501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33"/>
            <p:cNvSpPr/>
            <p:nvPr/>
          </p:nvSpPr>
          <p:spPr>
            <a:xfrm>
              <a:off x="6021846" y="1371201"/>
              <a:ext cx="177472" cy="314896"/>
            </a:xfrm>
            <a:custGeom>
              <a:avLst/>
              <a:gdLst/>
              <a:ahLst/>
              <a:cxnLst/>
              <a:rect l="l" t="t" r="r" b="b"/>
              <a:pathLst>
                <a:path w="260032" h="434339" extrusionOk="0">
                  <a:moveTo>
                    <a:pt x="0" y="0"/>
                  </a:moveTo>
                  <a:lnTo>
                    <a:pt x="255397" y="142113"/>
                  </a:lnTo>
                  <a:lnTo>
                    <a:pt x="260033" y="434340"/>
                  </a:lnTo>
                  <a:lnTo>
                    <a:pt x="4635" y="292291"/>
                  </a:lnTo>
                  <a:lnTo>
                    <a:pt x="0" y="0"/>
                  </a:lnTo>
                  <a:close/>
                </a:path>
              </a:pathLst>
            </a:custGeom>
            <a:solidFill>
              <a:srgbClr val="B1C4E4">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33"/>
            <p:cNvSpPr/>
            <p:nvPr/>
          </p:nvSpPr>
          <p:spPr>
            <a:xfrm>
              <a:off x="6196207" y="1365349"/>
              <a:ext cx="174308" cy="320743"/>
            </a:xfrm>
            <a:custGeom>
              <a:avLst/>
              <a:gdLst/>
              <a:ahLst/>
              <a:cxnLst/>
              <a:rect l="l" t="t" r="r" b="b"/>
              <a:pathLst>
                <a:path w="255396" h="442404" extrusionOk="0">
                  <a:moveTo>
                    <a:pt x="250761" y="0"/>
                  </a:moveTo>
                  <a:lnTo>
                    <a:pt x="0" y="150177"/>
                  </a:lnTo>
                  <a:lnTo>
                    <a:pt x="4635" y="442404"/>
                  </a:lnTo>
                  <a:lnTo>
                    <a:pt x="255397" y="292291"/>
                  </a:lnTo>
                  <a:lnTo>
                    <a:pt x="250761" y="0"/>
                  </a:lnTo>
                  <a:close/>
                </a:path>
              </a:pathLst>
            </a:custGeom>
            <a:solidFill>
              <a:srgbClr val="004CFF">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33"/>
            <p:cNvSpPr/>
            <p:nvPr/>
          </p:nvSpPr>
          <p:spPr>
            <a:xfrm>
              <a:off x="6021846" y="1262264"/>
              <a:ext cx="345453" cy="211864"/>
            </a:xfrm>
            <a:custGeom>
              <a:avLst/>
              <a:gdLst/>
              <a:ahLst/>
              <a:cxnLst/>
              <a:rect l="l" t="t" r="r" b="b"/>
              <a:pathLst>
                <a:path w="506158" h="292226" extrusionOk="0">
                  <a:moveTo>
                    <a:pt x="0" y="150114"/>
                  </a:moveTo>
                  <a:lnTo>
                    <a:pt x="250761" y="0"/>
                  </a:lnTo>
                  <a:lnTo>
                    <a:pt x="506159" y="142049"/>
                  </a:lnTo>
                  <a:lnTo>
                    <a:pt x="255397" y="292227"/>
                  </a:lnTo>
                  <a:lnTo>
                    <a:pt x="0" y="150114"/>
                  </a:lnTo>
                  <a:close/>
                </a:path>
              </a:pathLst>
            </a:custGeom>
            <a:solidFill>
              <a:srgbClr val="003FD8">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33"/>
            <p:cNvSpPr/>
            <p:nvPr/>
          </p:nvSpPr>
          <p:spPr>
            <a:xfrm>
              <a:off x="5823991" y="999090"/>
              <a:ext cx="177515" cy="314896"/>
            </a:xfrm>
            <a:custGeom>
              <a:avLst/>
              <a:gdLst/>
              <a:ahLst/>
              <a:cxnLst/>
              <a:rect l="l" t="t" r="r" b="b"/>
              <a:pathLst>
                <a:path w="260095" h="434339" extrusionOk="0">
                  <a:moveTo>
                    <a:pt x="0" y="0"/>
                  </a:moveTo>
                  <a:lnTo>
                    <a:pt x="255397" y="142113"/>
                  </a:lnTo>
                  <a:lnTo>
                    <a:pt x="260096" y="434340"/>
                  </a:lnTo>
                  <a:lnTo>
                    <a:pt x="4635" y="292291"/>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33"/>
            <p:cNvSpPr/>
            <p:nvPr/>
          </p:nvSpPr>
          <p:spPr>
            <a:xfrm>
              <a:off x="5998351" y="993237"/>
              <a:ext cx="174351" cy="320743"/>
            </a:xfrm>
            <a:custGeom>
              <a:avLst/>
              <a:gdLst/>
              <a:ahLst/>
              <a:cxnLst/>
              <a:rect l="l" t="t" r="r" b="b"/>
              <a:pathLst>
                <a:path w="255460" h="442404" extrusionOk="0">
                  <a:moveTo>
                    <a:pt x="250761" y="0"/>
                  </a:moveTo>
                  <a:lnTo>
                    <a:pt x="0" y="150177"/>
                  </a:lnTo>
                  <a:lnTo>
                    <a:pt x="4699" y="442404"/>
                  </a:lnTo>
                  <a:lnTo>
                    <a:pt x="255460" y="292227"/>
                  </a:lnTo>
                  <a:lnTo>
                    <a:pt x="250761" y="0"/>
                  </a:lnTo>
                  <a:close/>
                </a:path>
              </a:pathLst>
            </a:custGeom>
            <a:solidFill>
              <a:srgbClr val="4EE9D3">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33"/>
            <p:cNvSpPr/>
            <p:nvPr/>
          </p:nvSpPr>
          <p:spPr>
            <a:xfrm>
              <a:off x="5823991" y="890106"/>
              <a:ext cx="345453" cy="211910"/>
            </a:xfrm>
            <a:custGeom>
              <a:avLst/>
              <a:gdLst/>
              <a:ahLst/>
              <a:cxnLst/>
              <a:rect l="l" t="t" r="r" b="b"/>
              <a:pathLst>
                <a:path w="506158" h="292290" extrusionOk="0">
                  <a:moveTo>
                    <a:pt x="0" y="150178"/>
                  </a:moveTo>
                  <a:lnTo>
                    <a:pt x="250761" y="0"/>
                  </a:lnTo>
                  <a:lnTo>
                    <a:pt x="506158" y="142113"/>
                  </a:lnTo>
                  <a:lnTo>
                    <a:pt x="255397" y="292291"/>
                  </a:lnTo>
                  <a:lnTo>
                    <a:pt x="0" y="150178"/>
                  </a:lnTo>
                  <a:close/>
                </a:path>
              </a:pathLst>
            </a:custGeom>
            <a:solidFill>
              <a:srgbClr val="003FD8">
                <a:alpha val="8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9" name="Google Shape;1429;p33"/>
            <p:cNvGrpSpPr/>
            <p:nvPr/>
          </p:nvGrpSpPr>
          <p:grpSpPr>
            <a:xfrm>
              <a:off x="6060693" y="542042"/>
              <a:ext cx="798032" cy="907397"/>
              <a:chOff x="4615749" y="1270422"/>
              <a:chExt cx="798032" cy="907397"/>
            </a:xfrm>
          </p:grpSpPr>
          <p:sp>
            <p:nvSpPr>
              <p:cNvPr id="1430" name="Google Shape;1430;p33"/>
              <p:cNvSpPr/>
              <p:nvPr/>
            </p:nvSpPr>
            <p:spPr>
              <a:xfrm>
                <a:off x="4649326" y="1376226"/>
                <a:ext cx="60154" cy="97599"/>
              </a:xfrm>
              <a:custGeom>
                <a:avLst/>
                <a:gdLst/>
                <a:ahLst/>
                <a:cxnLst/>
                <a:rect l="l" t="t" r="r" b="b"/>
                <a:pathLst>
                  <a:path w="88138" h="134619" extrusionOk="0">
                    <a:moveTo>
                      <a:pt x="86297" y="70040"/>
                    </a:moveTo>
                    <a:lnTo>
                      <a:pt x="86297" y="66485"/>
                    </a:lnTo>
                    <a:cubicBezTo>
                      <a:pt x="86297" y="65341"/>
                      <a:pt x="86297" y="64262"/>
                      <a:pt x="86297" y="63182"/>
                    </a:cubicBezTo>
                    <a:cubicBezTo>
                      <a:pt x="86297" y="62103"/>
                      <a:pt x="86297" y="59753"/>
                      <a:pt x="86297" y="58039"/>
                    </a:cubicBezTo>
                    <a:cubicBezTo>
                      <a:pt x="86297" y="56324"/>
                      <a:pt x="86297" y="56007"/>
                      <a:pt x="86297" y="55054"/>
                    </a:cubicBezTo>
                    <a:cubicBezTo>
                      <a:pt x="86297" y="52768"/>
                      <a:pt x="86297" y="50546"/>
                      <a:pt x="86297" y="48260"/>
                    </a:cubicBezTo>
                    <a:cubicBezTo>
                      <a:pt x="86297" y="45974"/>
                      <a:pt x="86297" y="41910"/>
                      <a:pt x="86614" y="39179"/>
                    </a:cubicBezTo>
                    <a:cubicBezTo>
                      <a:pt x="87059" y="29527"/>
                      <a:pt x="87503" y="19812"/>
                      <a:pt x="88138" y="6350"/>
                    </a:cubicBezTo>
                    <a:cubicBezTo>
                      <a:pt x="88138" y="4382"/>
                      <a:pt x="88138" y="2413"/>
                      <a:pt x="88138" y="0"/>
                    </a:cubicBezTo>
                    <a:lnTo>
                      <a:pt x="88138" y="0"/>
                    </a:lnTo>
                    <a:lnTo>
                      <a:pt x="22098" y="27813"/>
                    </a:lnTo>
                    <a:cubicBezTo>
                      <a:pt x="21336" y="44577"/>
                      <a:pt x="20828" y="55689"/>
                      <a:pt x="20320" y="66738"/>
                    </a:cubicBezTo>
                    <a:lnTo>
                      <a:pt x="19939" y="75819"/>
                    </a:lnTo>
                    <a:cubicBezTo>
                      <a:pt x="19939" y="78105"/>
                      <a:pt x="19939" y="80327"/>
                      <a:pt x="19939" y="82613"/>
                    </a:cubicBezTo>
                    <a:cubicBezTo>
                      <a:pt x="19939" y="83566"/>
                      <a:pt x="19939" y="84582"/>
                      <a:pt x="19939" y="85535"/>
                    </a:cubicBezTo>
                    <a:cubicBezTo>
                      <a:pt x="19939" y="86487"/>
                      <a:pt x="19939" y="89027"/>
                      <a:pt x="19939" y="90741"/>
                    </a:cubicBezTo>
                    <a:lnTo>
                      <a:pt x="19939" y="93980"/>
                    </a:lnTo>
                    <a:cubicBezTo>
                      <a:pt x="19939" y="96012"/>
                      <a:pt x="19939" y="98044"/>
                      <a:pt x="19495" y="100330"/>
                    </a:cubicBezTo>
                    <a:cubicBezTo>
                      <a:pt x="19342" y="102349"/>
                      <a:pt x="19088" y="104369"/>
                      <a:pt x="18733" y="106363"/>
                    </a:cubicBezTo>
                    <a:lnTo>
                      <a:pt x="18733" y="106934"/>
                    </a:lnTo>
                    <a:cubicBezTo>
                      <a:pt x="18415" y="108756"/>
                      <a:pt x="17990" y="110560"/>
                      <a:pt x="17463" y="112332"/>
                    </a:cubicBezTo>
                    <a:lnTo>
                      <a:pt x="17463" y="112332"/>
                    </a:lnTo>
                    <a:cubicBezTo>
                      <a:pt x="16961" y="114065"/>
                      <a:pt x="16351" y="115760"/>
                      <a:pt x="15621" y="117411"/>
                    </a:cubicBezTo>
                    <a:lnTo>
                      <a:pt x="15621" y="117793"/>
                    </a:lnTo>
                    <a:cubicBezTo>
                      <a:pt x="15005" y="119240"/>
                      <a:pt x="14281" y="120644"/>
                      <a:pt x="13462" y="121983"/>
                    </a:cubicBezTo>
                    <a:cubicBezTo>
                      <a:pt x="13462" y="121983"/>
                      <a:pt x="13462" y="121983"/>
                      <a:pt x="13462" y="122491"/>
                    </a:cubicBezTo>
                    <a:cubicBezTo>
                      <a:pt x="12700" y="123723"/>
                      <a:pt x="11874" y="124911"/>
                      <a:pt x="10986" y="126047"/>
                    </a:cubicBezTo>
                    <a:lnTo>
                      <a:pt x="10351" y="126810"/>
                    </a:lnTo>
                    <a:cubicBezTo>
                      <a:pt x="9589" y="127699"/>
                      <a:pt x="8763" y="128588"/>
                      <a:pt x="7938" y="129413"/>
                    </a:cubicBezTo>
                    <a:lnTo>
                      <a:pt x="7366" y="129921"/>
                    </a:lnTo>
                    <a:cubicBezTo>
                      <a:pt x="6382" y="130797"/>
                      <a:pt x="5347" y="131604"/>
                      <a:pt x="4254" y="132334"/>
                    </a:cubicBezTo>
                    <a:lnTo>
                      <a:pt x="3556" y="132778"/>
                    </a:lnTo>
                    <a:cubicBezTo>
                      <a:pt x="2426" y="133490"/>
                      <a:pt x="1238" y="134106"/>
                      <a:pt x="0" y="134620"/>
                    </a:cubicBezTo>
                    <a:lnTo>
                      <a:pt x="66358" y="106997"/>
                    </a:lnTo>
                    <a:cubicBezTo>
                      <a:pt x="67564" y="106470"/>
                      <a:pt x="68733" y="105854"/>
                      <a:pt x="69850" y="105156"/>
                    </a:cubicBezTo>
                    <a:lnTo>
                      <a:pt x="70548" y="104711"/>
                    </a:lnTo>
                    <a:cubicBezTo>
                      <a:pt x="71653" y="104000"/>
                      <a:pt x="72695" y="103194"/>
                      <a:pt x="73660" y="102299"/>
                    </a:cubicBezTo>
                    <a:lnTo>
                      <a:pt x="74232" y="101790"/>
                    </a:lnTo>
                    <a:lnTo>
                      <a:pt x="75438" y="100647"/>
                    </a:lnTo>
                    <a:lnTo>
                      <a:pt x="76645" y="99187"/>
                    </a:lnTo>
                    <a:lnTo>
                      <a:pt x="77279" y="98488"/>
                    </a:lnTo>
                    <a:lnTo>
                      <a:pt x="77597" y="98107"/>
                    </a:lnTo>
                    <a:cubicBezTo>
                      <a:pt x="78105" y="97409"/>
                      <a:pt x="78677" y="96647"/>
                      <a:pt x="79185" y="95821"/>
                    </a:cubicBezTo>
                    <a:lnTo>
                      <a:pt x="79756" y="94869"/>
                    </a:lnTo>
                    <a:lnTo>
                      <a:pt x="80073" y="94361"/>
                    </a:lnTo>
                    <a:lnTo>
                      <a:pt x="80454" y="93663"/>
                    </a:lnTo>
                    <a:cubicBezTo>
                      <a:pt x="80855" y="92983"/>
                      <a:pt x="81210" y="92284"/>
                      <a:pt x="81534" y="91567"/>
                    </a:cubicBezTo>
                    <a:cubicBezTo>
                      <a:pt x="81769" y="91116"/>
                      <a:pt x="81985" y="90646"/>
                      <a:pt x="82169" y="90170"/>
                    </a:cubicBezTo>
                    <a:lnTo>
                      <a:pt x="82169" y="89789"/>
                    </a:lnTo>
                    <a:lnTo>
                      <a:pt x="82169" y="89408"/>
                    </a:lnTo>
                    <a:cubicBezTo>
                      <a:pt x="82169" y="88710"/>
                      <a:pt x="82741" y="87947"/>
                      <a:pt x="83058" y="87249"/>
                    </a:cubicBezTo>
                    <a:cubicBezTo>
                      <a:pt x="83376" y="86550"/>
                      <a:pt x="83566" y="85725"/>
                      <a:pt x="83757" y="84963"/>
                    </a:cubicBezTo>
                    <a:lnTo>
                      <a:pt x="83757" y="84518"/>
                    </a:lnTo>
                    <a:cubicBezTo>
                      <a:pt x="83757" y="83883"/>
                      <a:pt x="84138" y="83249"/>
                      <a:pt x="84265" y="82613"/>
                    </a:cubicBezTo>
                    <a:cubicBezTo>
                      <a:pt x="84512" y="81801"/>
                      <a:pt x="84709" y="80975"/>
                      <a:pt x="84836" y="80137"/>
                    </a:cubicBezTo>
                    <a:lnTo>
                      <a:pt x="84836" y="79121"/>
                    </a:lnTo>
                    <a:lnTo>
                      <a:pt x="84836" y="78549"/>
                    </a:lnTo>
                    <a:lnTo>
                      <a:pt x="84836" y="77533"/>
                    </a:lnTo>
                    <a:lnTo>
                      <a:pt x="85217" y="74739"/>
                    </a:lnTo>
                    <a:cubicBezTo>
                      <a:pt x="85217" y="73977"/>
                      <a:pt x="85217" y="73279"/>
                      <a:pt x="85217" y="725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33"/>
              <p:cNvSpPr/>
              <p:nvPr/>
            </p:nvSpPr>
            <p:spPr>
              <a:xfrm>
                <a:off x="4634370" y="1270422"/>
                <a:ext cx="180375" cy="99073"/>
              </a:xfrm>
              <a:custGeom>
                <a:avLst/>
                <a:gdLst/>
                <a:ahLst/>
                <a:cxnLst/>
                <a:rect l="l" t="t" r="r" b="b"/>
                <a:pathLst>
                  <a:path w="264286" h="136652" extrusionOk="0">
                    <a:moveTo>
                      <a:pt x="263906" y="81788"/>
                    </a:moveTo>
                    <a:cubicBezTo>
                      <a:pt x="263906" y="81153"/>
                      <a:pt x="263906" y="80454"/>
                      <a:pt x="263906" y="79820"/>
                    </a:cubicBezTo>
                    <a:cubicBezTo>
                      <a:pt x="263970" y="79121"/>
                      <a:pt x="263970" y="78423"/>
                      <a:pt x="263906" y="77724"/>
                    </a:cubicBezTo>
                    <a:cubicBezTo>
                      <a:pt x="263938" y="77514"/>
                      <a:pt x="263938" y="77299"/>
                      <a:pt x="263906" y="77089"/>
                    </a:cubicBezTo>
                    <a:cubicBezTo>
                      <a:pt x="263938" y="76562"/>
                      <a:pt x="263938" y="76029"/>
                      <a:pt x="263906" y="75502"/>
                    </a:cubicBezTo>
                    <a:cubicBezTo>
                      <a:pt x="263906" y="74740"/>
                      <a:pt x="263906" y="73978"/>
                      <a:pt x="263906" y="73215"/>
                    </a:cubicBezTo>
                    <a:lnTo>
                      <a:pt x="263906" y="72644"/>
                    </a:lnTo>
                    <a:cubicBezTo>
                      <a:pt x="263938" y="72053"/>
                      <a:pt x="263938" y="71457"/>
                      <a:pt x="263906" y="70866"/>
                    </a:cubicBezTo>
                    <a:cubicBezTo>
                      <a:pt x="263938" y="70314"/>
                      <a:pt x="263938" y="69767"/>
                      <a:pt x="263906" y="69215"/>
                    </a:cubicBezTo>
                    <a:cubicBezTo>
                      <a:pt x="263938" y="69024"/>
                      <a:pt x="263938" y="68834"/>
                      <a:pt x="263906" y="68643"/>
                    </a:cubicBezTo>
                    <a:lnTo>
                      <a:pt x="263906" y="68326"/>
                    </a:lnTo>
                    <a:lnTo>
                      <a:pt x="263525" y="65532"/>
                    </a:lnTo>
                    <a:cubicBezTo>
                      <a:pt x="263525" y="65532"/>
                      <a:pt x="263525" y="65532"/>
                      <a:pt x="263525" y="65088"/>
                    </a:cubicBezTo>
                    <a:cubicBezTo>
                      <a:pt x="263525" y="64643"/>
                      <a:pt x="263525" y="64389"/>
                      <a:pt x="263525" y="64008"/>
                    </a:cubicBezTo>
                    <a:cubicBezTo>
                      <a:pt x="263455" y="63475"/>
                      <a:pt x="263348" y="62941"/>
                      <a:pt x="263208" y="62421"/>
                    </a:cubicBezTo>
                    <a:lnTo>
                      <a:pt x="263208" y="61595"/>
                    </a:lnTo>
                    <a:lnTo>
                      <a:pt x="262636" y="59626"/>
                    </a:lnTo>
                    <a:cubicBezTo>
                      <a:pt x="262668" y="59226"/>
                      <a:pt x="262668" y="58820"/>
                      <a:pt x="262636" y="58420"/>
                    </a:cubicBezTo>
                    <a:cubicBezTo>
                      <a:pt x="262655" y="58185"/>
                      <a:pt x="262655" y="57956"/>
                      <a:pt x="262636" y="57721"/>
                    </a:cubicBezTo>
                    <a:cubicBezTo>
                      <a:pt x="262439" y="57029"/>
                      <a:pt x="262211" y="56356"/>
                      <a:pt x="261938" y="55690"/>
                    </a:cubicBezTo>
                    <a:cubicBezTo>
                      <a:pt x="261938" y="55054"/>
                      <a:pt x="261493" y="54483"/>
                      <a:pt x="261239" y="53912"/>
                    </a:cubicBezTo>
                    <a:lnTo>
                      <a:pt x="260287" y="51943"/>
                    </a:lnTo>
                    <a:lnTo>
                      <a:pt x="259524" y="50229"/>
                    </a:lnTo>
                    <a:cubicBezTo>
                      <a:pt x="259143" y="49593"/>
                      <a:pt x="258763" y="48959"/>
                      <a:pt x="258445" y="48324"/>
                    </a:cubicBezTo>
                    <a:lnTo>
                      <a:pt x="257493" y="46736"/>
                    </a:lnTo>
                    <a:lnTo>
                      <a:pt x="256223" y="44958"/>
                    </a:lnTo>
                    <a:lnTo>
                      <a:pt x="255461" y="43815"/>
                    </a:lnTo>
                    <a:lnTo>
                      <a:pt x="255461" y="43498"/>
                    </a:lnTo>
                    <a:lnTo>
                      <a:pt x="254318" y="42101"/>
                    </a:lnTo>
                    <a:lnTo>
                      <a:pt x="253365" y="40894"/>
                    </a:lnTo>
                    <a:lnTo>
                      <a:pt x="252984" y="40513"/>
                    </a:lnTo>
                    <a:lnTo>
                      <a:pt x="252222" y="39751"/>
                    </a:lnTo>
                    <a:lnTo>
                      <a:pt x="251333" y="38799"/>
                    </a:lnTo>
                    <a:lnTo>
                      <a:pt x="250254" y="37846"/>
                    </a:lnTo>
                    <a:lnTo>
                      <a:pt x="249809" y="37401"/>
                    </a:lnTo>
                    <a:lnTo>
                      <a:pt x="249809" y="37401"/>
                    </a:lnTo>
                    <a:cubicBezTo>
                      <a:pt x="249288" y="36900"/>
                      <a:pt x="248736" y="36436"/>
                      <a:pt x="248158" y="36004"/>
                    </a:cubicBezTo>
                    <a:lnTo>
                      <a:pt x="247523" y="35560"/>
                    </a:lnTo>
                    <a:lnTo>
                      <a:pt x="247079" y="35243"/>
                    </a:lnTo>
                    <a:lnTo>
                      <a:pt x="246443" y="34798"/>
                    </a:lnTo>
                    <a:lnTo>
                      <a:pt x="244793" y="33718"/>
                    </a:lnTo>
                    <a:lnTo>
                      <a:pt x="244285" y="33401"/>
                    </a:lnTo>
                    <a:lnTo>
                      <a:pt x="243904" y="33401"/>
                    </a:lnTo>
                    <a:lnTo>
                      <a:pt x="243142" y="33020"/>
                    </a:lnTo>
                    <a:lnTo>
                      <a:pt x="241491" y="32131"/>
                    </a:lnTo>
                    <a:lnTo>
                      <a:pt x="240919" y="32131"/>
                    </a:lnTo>
                    <a:lnTo>
                      <a:pt x="240538" y="32131"/>
                    </a:lnTo>
                    <a:lnTo>
                      <a:pt x="239840" y="31814"/>
                    </a:lnTo>
                    <a:lnTo>
                      <a:pt x="238062" y="31115"/>
                    </a:lnTo>
                    <a:lnTo>
                      <a:pt x="237363" y="31115"/>
                    </a:lnTo>
                    <a:lnTo>
                      <a:pt x="236982" y="31115"/>
                    </a:lnTo>
                    <a:lnTo>
                      <a:pt x="236284" y="31115"/>
                    </a:lnTo>
                    <a:lnTo>
                      <a:pt x="234379" y="30607"/>
                    </a:lnTo>
                    <a:lnTo>
                      <a:pt x="233426" y="30607"/>
                    </a:lnTo>
                    <a:cubicBezTo>
                      <a:pt x="208744" y="25146"/>
                      <a:pt x="184042" y="19895"/>
                      <a:pt x="159322" y="14859"/>
                    </a:cubicBezTo>
                    <a:cubicBezTo>
                      <a:pt x="144843" y="11938"/>
                      <a:pt x="130302" y="9081"/>
                      <a:pt x="115824" y="6287"/>
                    </a:cubicBezTo>
                    <a:lnTo>
                      <a:pt x="111824" y="5524"/>
                    </a:lnTo>
                    <a:cubicBezTo>
                      <a:pt x="102045" y="3620"/>
                      <a:pt x="92266" y="1778"/>
                      <a:pt x="82487" y="0"/>
                    </a:cubicBezTo>
                    <a:lnTo>
                      <a:pt x="80645" y="0"/>
                    </a:lnTo>
                    <a:lnTo>
                      <a:pt x="78549" y="0"/>
                    </a:lnTo>
                    <a:lnTo>
                      <a:pt x="76391" y="0"/>
                    </a:lnTo>
                    <a:lnTo>
                      <a:pt x="74105" y="0"/>
                    </a:lnTo>
                    <a:lnTo>
                      <a:pt x="73470" y="0"/>
                    </a:lnTo>
                    <a:lnTo>
                      <a:pt x="71628" y="0"/>
                    </a:lnTo>
                    <a:lnTo>
                      <a:pt x="70485" y="0"/>
                    </a:lnTo>
                    <a:lnTo>
                      <a:pt x="69342" y="0"/>
                    </a:lnTo>
                    <a:lnTo>
                      <a:pt x="68643" y="0"/>
                    </a:lnTo>
                    <a:cubicBezTo>
                      <a:pt x="67755" y="248"/>
                      <a:pt x="66885" y="571"/>
                      <a:pt x="66040" y="953"/>
                    </a:cubicBezTo>
                    <a:lnTo>
                      <a:pt x="0" y="28765"/>
                    </a:lnTo>
                    <a:cubicBezTo>
                      <a:pt x="1073" y="28334"/>
                      <a:pt x="2178" y="27972"/>
                      <a:pt x="3302" y="27686"/>
                    </a:cubicBezTo>
                    <a:lnTo>
                      <a:pt x="4382" y="27686"/>
                    </a:lnTo>
                    <a:cubicBezTo>
                      <a:pt x="5385" y="27457"/>
                      <a:pt x="6407" y="27286"/>
                      <a:pt x="7430" y="27178"/>
                    </a:cubicBezTo>
                    <a:lnTo>
                      <a:pt x="7874" y="27178"/>
                    </a:lnTo>
                    <a:cubicBezTo>
                      <a:pt x="9163" y="27083"/>
                      <a:pt x="10459" y="27083"/>
                      <a:pt x="11748" y="27178"/>
                    </a:cubicBezTo>
                    <a:lnTo>
                      <a:pt x="12129" y="27178"/>
                    </a:lnTo>
                    <a:cubicBezTo>
                      <a:pt x="13576" y="27254"/>
                      <a:pt x="15018" y="27426"/>
                      <a:pt x="16447" y="27686"/>
                    </a:cubicBezTo>
                    <a:lnTo>
                      <a:pt x="49784" y="34036"/>
                    </a:lnTo>
                    <a:cubicBezTo>
                      <a:pt x="64262" y="36830"/>
                      <a:pt x="78804" y="39688"/>
                      <a:pt x="93282" y="42609"/>
                    </a:cubicBezTo>
                    <a:cubicBezTo>
                      <a:pt x="117964" y="47644"/>
                      <a:pt x="142666" y="52876"/>
                      <a:pt x="167386" y="58293"/>
                    </a:cubicBezTo>
                    <a:cubicBezTo>
                      <a:pt x="168567" y="58566"/>
                      <a:pt x="169736" y="58903"/>
                      <a:pt x="170879" y="59309"/>
                    </a:cubicBezTo>
                    <a:lnTo>
                      <a:pt x="171323" y="59309"/>
                    </a:lnTo>
                    <a:cubicBezTo>
                      <a:pt x="172409" y="59665"/>
                      <a:pt x="173470" y="60090"/>
                      <a:pt x="174498" y="60579"/>
                    </a:cubicBezTo>
                    <a:lnTo>
                      <a:pt x="174879" y="60579"/>
                    </a:lnTo>
                    <a:cubicBezTo>
                      <a:pt x="175908" y="61024"/>
                      <a:pt x="176905" y="61532"/>
                      <a:pt x="177864" y="62103"/>
                    </a:cubicBezTo>
                    <a:lnTo>
                      <a:pt x="178245" y="62103"/>
                    </a:lnTo>
                    <a:cubicBezTo>
                      <a:pt x="179197" y="62674"/>
                      <a:pt x="180149" y="63246"/>
                      <a:pt x="181039" y="63881"/>
                    </a:cubicBezTo>
                    <a:lnTo>
                      <a:pt x="181483" y="64262"/>
                    </a:lnTo>
                    <a:cubicBezTo>
                      <a:pt x="182372" y="64897"/>
                      <a:pt x="183198" y="65596"/>
                      <a:pt x="184087" y="66357"/>
                    </a:cubicBezTo>
                    <a:lnTo>
                      <a:pt x="184531" y="66802"/>
                    </a:lnTo>
                    <a:cubicBezTo>
                      <a:pt x="185236" y="67386"/>
                      <a:pt x="185890" y="68021"/>
                      <a:pt x="186499" y="68707"/>
                    </a:cubicBezTo>
                    <a:lnTo>
                      <a:pt x="187198" y="69469"/>
                    </a:lnTo>
                    <a:cubicBezTo>
                      <a:pt x="187700" y="69971"/>
                      <a:pt x="188163" y="70498"/>
                      <a:pt x="188595" y="71057"/>
                    </a:cubicBezTo>
                    <a:lnTo>
                      <a:pt x="189738" y="72390"/>
                    </a:lnTo>
                    <a:lnTo>
                      <a:pt x="190754" y="73914"/>
                    </a:lnTo>
                    <a:cubicBezTo>
                      <a:pt x="191211" y="74479"/>
                      <a:pt x="191637" y="75076"/>
                      <a:pt x="192024" y="75692"/>
                    </a:cubicBezTo>
                    <a:lnTo>
                      <a:pt x="192977" y="77279"/>
                    </a:lnTo>
                    <a:lnTo>
                      <a:pt x="193993" y="79185"/>
                    </a:lnTo>
                    <a:cubicBezTo>
                      <a:pt x="194304" y="79718"/>
                      <a:pt x="194583" y="80264"/>
                      <a:pt x="194818" y="80835"/>
                    </a:cubicBezTo>
                    <a:lnTo>
                      <a:pt x="195771" y="82868"/>
                    </a:lnTo>
                    <a:lnTo>
                      <a:pt x="196469" y="84582"/>
                    </a:lnTo>
                    <a:cubicBezTo>
                      <a:pt x="196469" y="85281"/>
                      <a:pt x="196977" y="85979"/>
                      <a:pt x="197168" y="86678"/>
                    </a:cubicBezTo>
                    <a:lnTo>
                      <a:pt x="197739" y="88519"/>
                    </a:lnTo>
                    <a:lnTo>
                      <a:pt x="198311" y="90551"/>
                    </a:lnTo>
                    <a:cubicBezTo>
                      <a:pt x="198311" y="91313"/>
                      <a:pt x="198692" y="92139"/>
                      <a:pt x="198818" y="92901"/>
                    </a:cubicBezTo>
                    <a:lnTo>
                      <a:pt x="198818" y="94043"/>
                    </a:lnTo>
                    <a:cubicBezTo>
                      <a:pt x="199054" y="95218"/>
                      <a:pt x="199225" y="96406"/>
                      <a:pt x="199327" y="97599"/>
                    </a:cubicBezTo>
                    <a:cubicBezTo>
                      <a:pt x="199358" y="97790"/>
                      <a:pt x="199358" y="97981"/>
                      <a:pt x="199327" y="98171"/>
                    </a:cubicBezTo>
                    <a:cubicBezTo>
                      <a:pt x="199390" y="99314"/>
                      <a:pt x="199390" y="100457"/>
                      <a:pt x="199327" y="101600"/>
                    </a:cubicBezTo>
                    <a:lnTo>
                      <a:pt x="199327" y="101981"/>
                    </a:lnTo>
                    <a:cubicBezTo>
                      <a:pt x="199327" y="103315"/>
                      <a:pt x="199327" y="104648"/>
                      <a:pt x="199327" y="106045"/>
                    </a:cubicBezTo>
                    <a:cubicBezTo>
                      <a:pt x="199212" y="107810"/>
                      <a:pt x="199003" y="109569"/>
                      <a:pt x="198692" y="111315"/>
                    </a:cubicBezTo>
                    <a:lnTo>
                      <a:pt x="198692" y="111633"/>
                    </a:lnTo>
                    <a:cubicBezTo>
                      <a:pt x="198393" y="113259"/>
                      <a:pt x="198012" y="114871"/>
                      <a:pt x="197549" y="116459"/>
                    </a:cubicBezTo>
                    <a:lnTo>
                      <a:pt x="197549" y="116459"/>
                    </a:lnTo>
                    <a:cubicBezTo>
                      <a:pt x="197079" y="117945"/>
                      <a:pt x="196526" y="119412"/>
                      <a:pt x="195898" y="120840"/>
                    </a:cubicBezTo>
                    <a:lnTo>
                      <a:pt x="195898" y="121158"/>
                    </a:lnTo>
                    <a:cubicBezTo>
                      <a:pt x="195288" y="122517"/>
                      <a:pt x="194590" y="123831"/>
                      <a:pt x="193802" y="125095"/>
                    </a:cubicBezTo>
                    <a:lnTo>
                      <a:pt x="193802" y="125095"/>
                    </a:lnTo>
                    <a:cubicBezTo>
                      <a:pt x="193091" y="126206"/>
                      <a:pt x="192303" y="127267"/>
                      <a:pt x="191453" y="128270"/>
                    </a:cubicBezTo>
                    <a:lnTo>
                      <a:pt x="190691" y="129159"/>
                    </a:lnTo>
                    <a:cubicBezTo>
                      <a:pt x="189827" y="130150"/>
                      <a:pt x="188887" y="131083"/>
                      <a:pt x="187897" y="131953"/>
                    </a:cubicBezTo>
                    <a:lnTo>
                      <a:pt x="187897" y="131953"/>
                    </a:lnTo>
                    <a:cubicBezTo>
                      <a:pt x="186881" y="132779"/>
                      <a:pt x="185801" y="133541"/>
                      <a:pt x="184722" y="134303"/>
                    </a:cubicBezTo>
                    <a:lnTo>
                      <a:pt x="183896" y="134810"/>
                    </a:lnTo>
                    <a:cubicBezTo>
                      <a:pt x="182759" y="135509"/>
                      <a:pt x="181572" y="136125"/>
                      <a:pt x="180340" y="136652"/>
                    </a:cubicBezTo>
                    <a:lnTo>
                      <a:pt x="246380" y="108776"/>
                    </a:lnTo>
                    <a:cubicBezTo>
                      <a:pt x="247612" y="108248"/>
                      <a:pt x="248800" y="107632"/>
                      <a:pt x="249936" y="106934"/>
                    </a:cubicBezTo>
                    <a:lnTo>
                      <a:pt x="250762" y="106426"/>
                    </a:lnTo>
                    <a:cubicBezTo>
                      <a:pt x="251873" y="105721"/>
                      <a:pt x="252940" y="104934"/>
                      <a:pt x="253937" y="104077"/>
                    </a:cubicBezTo>
                    <a:lnTo>
                      <a:pt x="253937" y="104077"/>
                    </a:lnTo>
                    <a:cubicBezTo>
                      <a:pt x="254699" y="103378"/>
                      <a:pt x="255461" y="102679"/>
                      <a:pt x="256159" y="101918"/>
                    </a:cubicBezTo>
                    <a:lnTo>
                      <a:pt x="256731" y="101219"/>
                    </a:lnTo>
                    <a:lnTo>
                      <a:pt x="257493" y="100330"/>
                    </a:lnTo>
                    <a:lnTo>
                      <a:pt x="258318" y="99441"/>
                    </a:lnTo>
                    <a:cubicBezTo>
                      <a:pt x="258839" y="98749"/>
                      <a:pt x="259328" y="98025"/>
                      <a:pt x="259779" y="97282"/>
                    </a:cubicBezTo>
                    <a:lnTo>
                      <a:pt x="259779" y="97282"/>
                    </a:lnTo>
                    <a:lnTo>
                      <a:pt x="259779" y="97282"/>
                    </a:lnTo>
                    <a:lnTo>
                      <a:pt x="260731" y="95568"/>
                    </a:lnTo>
                    <a:cubicBezTo>
                      <a:pt x="261106" y="94977"/>
                      <a:pt x="261449" y="94361"/>
                      <a:pt x="261747" y="93726"/>
                    </a:cubicBezTo>
                    <a:lnTo>
                      <a:pt x="261747" y="93282"/>
                    </a:lnTo>
                    <a:lnTo>
                      <a:pt x="261747" y="92964"/>
                    </a:lnTo>
                    <a:cubicBezTo>
                      <a:pt x="261893" y="92589"/>
                      <a:pt x="262058" y="92234"/>
                      <a:pt x="262255" y="91885"/>
                    </a:cubicBezTo>
                    <a:cubicBezTo>
                      <a:pt x="262255" y="91249"/>
                      <a:pt x="262699" y="90678"/>
                      <a:pt x="262890" y="90043"/>
                    </a:cubicBezTo>
                    <a:cubicBezTo>
                      <a:pt x="263100" y="89573"/>
                      <a:pt x="263265" y="89084"/>
                      <a:pt x="263398" y="88582"/>
                    </a:cubicBezTo>
                    <a:lnTo>
                      <a:pt x="263398" y="88265"/>
                    </a:lnTo>
                    <a:cubicBezTo>
                      <a:pt x="263398" y="87693"/>
                      <a:pt x="263398" y="87059"/>
                      <a:pt x="263906" y="86424"/>
                    </a:cubicBezTo>
                    <a:lnTo>
                      <a:pt x="264287" y="84582"/>
                    </a:lnTo>
                    <a:lnTo>
                      <a:pt x="264287" y="83629"/>
                    </a:lnTo>
                    <a:lnTo>
                      <a:pt x="264287" y="83249"/>
                    </a:lnTo>
                    <a:cubicBezTo>
                      <a:pt x="264287" y="83249"/>
                      <a:pt x="263843" y="81979"/>
                      <a:pt x="263906" y="81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33"/>
              <p:cNvSpPr/>
              <p:nvPr/>
            </p:nvSpPr>
            <p:spPr>
              <a:xfrm>
                <a:off x="4705683" y="1342033"/>
                <a:ext cx="239533" cy="322354"/>
              </a:xfrm>
              <a:custGeom>
                <a:avLst/>
                <a:gdLst/>
                <a:ahLst/>
                <a:cxnLst/>
                <a:rect l="l" t="t" r="r" b="b"/>
                <a:pathLst>
                  <a:path w="350964" h="444626" extrusionOk="0">
                    <a:moveTo>
                      <a:pt x="0" y="27876"/>
                    </a:moveTo>
                    <a:lnTo>
                      <a:pt x="66040" y="0"/>
                    </a:lnTo>
                    <a:cubicBezTo>
                      <a:pt x="221043" y="225488"/>
                      <a:pt x="194564" y="189166"/>
                      <a:pt x="350965" y="416814"/>
                    </a:cubicBezTo>
                    <a:lnTo>
                      <a:pt x="284924" y="444627"/>
                    </a:lnTo>
                    <a:cubicBezTo>
                      <a:pt x="128461" y="216852"/>
                      <a:pt x="155258" y="253365"/>
                      <a:pt x="0" y="27876"/>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33"/>
              <p:cNvSpPr/>
              <p:nvPr/>
            </p:nvSpPr>
            <p:spPr>
              <a:xfrm>
                <a:off x="4905447" y="1646819"/>
                <a:ext cx="128716" cy="88575"/>
              </a:xfrm>
              <a:custGeom>
                <a:avLst/>
                <a:gdLst/>
                <a:ahLst/>
                <a:cxnLst/>
                <a:rect l="l" t="t" r="r" b="b"/>
                <a:pathLst>
                  <a:path w="188595" h="122173" extrusionOk="0">
                    <a:moveTo>
                      <a:pt x="122555" y="27876"/>
                    </a:moveTo>
                    <a:lnTo>
                      <a:pt x="188595" y="0"/>
                    </a:lnTo>
                    <a:lnTo>
                      <a:pt x="157290" y="24447"/>
                    </a:lnTo>
                    <a:cubicBezTo>
                      <a:pt x="130302" y="45720"/>
                      <a:pt x="103568" y="67310"/>
                      <a:pt x="76390" y="87947"/>
                    </a:cubicBezTo>
                    <a:cubicBezTo>
                      <a:pt x="73222" y="90494"/>
                      <a:pt x="69742" y="92627"/>
                      <a:pt x="66040" y="94297"/>
                    </a:cubicBezTo>
                    <a:lnTo>
                      <a:pt x="0" y="122174"/>
                    </a:lnTo>
                    <a:cubicBezTo>
                      <a:pt x="3689" y="120517"/>
                      <a:pt x="7150" y="118383"/>
                      <a:pt x="10287" y="115824"/>
                    </a:cubicBezTo>
                    <a:cubicBezTo>
                      <a:pt x="37528" y="94932"/>
                      <a:pt x="64262" y="73342"/>
                      <a:pt x="91249" y="52324"/>
                    </a:cubicBezTo>
                    <a:cubicBezTo>
                      <a:pt x="100902" y="44640"/>
                      <a:pt x="110680" y="37084"/>
                      <a:pt x="122555" y="27876"/>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33"/>
              <p:cNvSpPr/>
              <p:nvPr/>
            </p:nvSpPr>
            <p:spPr>
              <a:xfrm>
                <a:off x="4981876" y="1576821"/>
                <a:ext cx="431843" cy="599638"/>
              </a:xfrm>
              <a:custGeom>
                <a:avLst/>
                <a:gdLst/>
                <a:ahLst/>
                <a:cxnLst/>
                <a:rect l="l" t="t" r="r" b="b"/>
                <a:pathLst>
                  <a:path w="632737" h="827087" extrusionOk="0">
                    <a:moveTo>
                      <a:pt x="632714" y="771525"/>
                    </a:moveTo>
                    <a:cubicBezTo>
                      <a:pt x="632714" y="771525"/>
                      <a:pt x="632714" y="771017"/>
                      <a:pt x="632714" y="770763"/>
                    </a:cubicBezTo>
                    <a:lnTo>
                      <a:pt x="632714" y="768922"/>
                    </a:lnTo>
                    <a:lnTo>
                      <a:pt x="632714" y="768477"/>
                    </a:lnTo>
                    <a:cubicBezTo>
                      <a:pt x="632746" y="768331"/>
                      <a:pt x="632746" y="768179"/>
                      <a:pt x="632714" y="768033"/>
                    </a:cubicBezTo>
                    <a:cubicBezTo>
                      <a:pt x="632682" y="767696"/>
                      <a:pt x="632682" y="767353"/>
                      <a:pt x="632714" y="767016"/>
                    </a:cubicBezTo>
                    <a:lnTo>
                      <a:pt x="632714" y="764540"/>
                    </a:lnTo>
                    <a:cubicBezTo>
                      <a:pt x="632682" y="763949"/>
                      <a:pt x="632682" y="763353"/>
                      <a:pt x="632714" y="762762"/>
                    </a:cubicBezTo>
                    <a:cubicBezTo>
                      <a:pt x="632714" y="762381"/>
                      <a:pt x="632714" y="762000"/>
                      <a:pt x="632714" y="761619"/>
                    </a:cubicBezTo>
                    <a:cubicBezTo>
                      <a:pt x="632746" y="761365"/>
                      <a:pt x="632746" y="761111"/>
                      <a:pt x="632714" y="760857"/>
                    </a:cubicBezTo>
                    <a:lnTo>
                      <a:pt x="632714" y="760349"/>
                    </a:lnTo>
                    <a:lnTo>
                      <a:pt x="632333" y="757682"/>
                    </a:lnTo>
                    <a:lnTo>
                      <a:pt x="632333" y="757682"/>
                    </a:lnTo>
                    <a:cubicBezTo>
                      <a:pt x="632365" y="757447"/>
                      <a:pt x="632365" y="757218"/>
                      <a:pt x="632333" y="756984"/>
                    </a:cubicBezTo>
                    <a:cubicBezTo>
                      <a:pt x="632333" y="756158"/>
                      <a:pt x="632333" y="755396"/>
                      <a:pt x="631889" y="754634"/>
                    </a:cubicBezTo>
                    <a:cubicBezTo>
                      <a:pt x="631895" y="754526"/>
                      <a:pt x="631895" y="754424"/>
                      <a:pt x="631889" y="754316"/>
                    </a:cubicBezTo>
                    <a:cubicBezTo>
                      <a:pt x="631889" y="753174"/>
                      <a:pt x="631317" y="752094"/>
                      <a:pt x="631000" y="751015"/>
                    </a:cubicBezTo>
                    <a:lnTo>
                      <a:pt x="631000" y="750316"/>
                    </a:lnTo>
                    <a:lnTo>
                      <a:pt x="631000" y="750316"/>
                    </a:lnTo>
                    <a:cubicBezTo>
                      <a:pt x="630479" y="748608"/>
                      <a:pt x="629863" y="746938"/>
                      <a:pt x="629158" y="745300"/>
                    </a:cubicBezTo>
                    <a:cubicBezTo>
                      <a:pt x="629018" y="744887"/>
                      <a:pt x="628847" y="744480"/>
                      <a:pt x="628650" y="744093"/>
                    </a:cubicBezTo>
                    <a:cubicBezTo>
                      <a:pt x="627888" y="742442"/>
                      <a:pt x="627126" y="740728"/>
                      <a:pt x="626237" y="739077"/>
                    </a:cubicBezTo>
                    <a:cubicBezTo>
                      <a:pt x="623113" y="733908"/>
                      <a:pt x="619722" y="728904"/>
                      <a:pt x="616077" y="724090"/>
                    </a:cubicBezTo>
                    <a:cubicBezTo>
                      <a:pt x="448945" y="491979"/>
                      <a:pt x="281877" y="260032"/>
                      <a:pt x="114871" y="28257"/>
                    </a:cubicBezTo>
                    <a:cubicBezTo>
                      <a:pt x="113538" y="26352"/>
                      <a:pt x="112268" y="24447"/>
                      <a:pt x="110871" y="22606"/>
                    </a:cubicBezTo>
                    <a:lnTo>
                      <a:pt x="110427" y="22035"/>
                    </a:lnTo>
                    <a:lnTo>
                      <a:pt x="110427" y="22035"/>
                    </a:lnTo>
                    <a:lnTo>
                      <a:pt x="110427" y="22035"/>
                    </a:lnTo>
                    <a:cubicBezTo>
                      <a:pt x="109347" y="20574"/>
                      <a:pt x="108204" y="19177"/>
                      <a:pt x="107124" y="17843"/>
                    </a:cubicBezTo>
                    <a:lnTo>
                      <a:pt x="106172" y="16700"/>
                    </a:lnTo>
                    <a:lnTo>
                      <a:pt x="104330" y="14541"/>
                    </a:lnTo>
                    <a:lnTo>
                      <a:pt x="103886" y="14097"/>
                    </a:lnTo>
                    <a:lnTo>
                      <a:pt x="101854" y="12001"/>
                    </a:lnTo>
                    <a:lnTo>
                      <a:pt x="100584" y="10668"/>
                    </a:lnTo>
                    <a:lnTo>
                      <a:pt x="100203" y="10287"/>
                    </a:lnTo>
                    <a:lnTo>
                      <a:pt x="99187" y="9398"/>
                    </a:lnTo>
                    <a:lnTo>
                      <a:pt x="97853" y="8191"/>
                    </a:lnTo>
                    <a:lnTo>
                      <a:pt x="96774" y="7302"/>
                    </a:lnTo>
                    <a:lnTo>
                      <a:pt x="96139" y="6731"/>
                    </a:lnTo>
                    <a:lnTo>
                      <a:pt x="95695" y="6350"/>
                    </a:lnTo>
                    <a:lnTo>
                      <a:pt x="93790" y="4953"/>
                    </a:lnTo>
                    <a:lnTo>
                      <a:pt x="93154" y="4572"/>
                    </a:lnTo>
                    <a:lnTo>
                      <a:pt x="92710" y="4572"/>
                    </a:lnTo>
                    <a:lnTo>
                      <a:pt x="92075" y="4191"/>
                    </a:lnTo>
                    <a:lnTo>
                      <a:pt x="90551" y="3302"/>
                    </a:lnTo>
                    <a:lnTo>
                      <a:pt x="89598" y="2794"/>
                    </a:lnTo>
                    <a:lnTo>
                      <a:pt x="89598" y="2794"/>
                    </a:lnTo>
                    <a:lnTo>
                      <a:pt x="89598" y="2794"/>
                    </a:lnTo>
                    <a:lnTo>
                      <a:pt x="87249" y="1270"/>
                    </a:lnTo>
                    <a:lnTo>
                      <a:pt x="85852" y="699"/>
                    </a:lnTo>
                    <a:lnTo>
                      <a:pt x="85471" y="699"/>
                    </a:lnTo>
                    <a:lnTo>
                      <a:pt x="84518" y="381"/>
                    </a:lnTo>
                    <a:lnTo>
                      <a:pt x="83185" y="0"/>
                    </a:lnTo>
                    <a:lnTo>
                      <a:pt x="82105" y="0"/>
                    </a:lnTo>
                    <a:lnTo>
                      <a:pt x="81788" y="0"/>
                    </a:lnTo>
                    <a:lnTo>
                      <a:pt x="80391" y="0"/>
                    </a:lnTo>
                    <a:lnTo>
                      <a:pt x="78867" y="0"/>
                    </a:lnTo>
                    <a:lnTo>
                      <a:pt x="74549" y="0"/>
                    </a:lnTo>
                    <a:lnTo>
                      <a:pt x="73851" y="0"/>
                    </a:lnTo>
                    <a:lnTo>
                      <a:pt x="72898" y="0"/>
                    </a:lnTo>
                    <a:cubicBezTo>
                      <a:pt x="72250" y="89"/>
                      <a:pt x="71615" y="235"/>
                      <a:pt x="70993" y="444"/>
                    </a:cubicBezTo>
                    <a:lnTo>
                      <a:pt x="69977" y="444"/>
                    </a:lnTo>
                    <a:lnTo>
                      <a:pt x="69659" y="444"/>
                    </a:lnTo>
                    <a:cubicBezTo>
                      <a:pt x="68428" y="781"/>
                      <a:pt x="67215" y="1207"/>
                      <a:pt x="66040" y="1715"/>
                    </a:cubicBezTo>
                    <a:lnTo>
                      <a:pt x="0" y="29591"/>
                    </a:lnTo>
                    <a:cubicBezTo>
                      <a:pt x="1263" y="29051"/>
                      <a:pt x="2559" y="28588"/>
                      <a:pt x="3873" y="28194"/>
                    </a:cubicBezTo>
                    <a:lnTo>
                      <a:pt x="4953" y="28194"/>
                    </a:lnTo>
                    <a:lnTo>
                      <a:pt x="7810" y="27559"/>
                    </a:lnTo>
                    <a:lnTo>
                      <a:pt x="8509" y="27559"/>
                    </a:lnTo>
                    <a:cubicBezTo>
                      <a:pt x="9652" y="27464"/>
                      <a:pt x="10795" y="27464"/>
                      <a:pt x="11938" y="27559"/>
                    </a:cubicBezTo>
                    <a:lnTo>
                      <a:pt x="12319" y="27559"/>
                    </a:lnTo>
                    <a:cubicBezTo>
                      <a:pt x="13576" y="27616"/>
                      <a:pt x="14827" y="27762"/>
                      <a:pt x="16065" y="28004"/>
                    </a:cubicBezTo>
                    <a:cubicBezTo>
                      <a:pt x="17202" y="28264"/>
                      <a:pt x="18326" y="28581"/>
                      <a:pt x="19431" y="28956"/>
                    </a:cubicBezTo>
                    <a:lnTo>
                      <a:pt x="19431" y="28956"/>
                    </a:lnTo>
                    <a:cubicBezTo>
                      <a:pt x="20542" y="29343"/>
                      <a:pt x="21628" y="29807"/>
                      <a:pt x="22670" y="30353"/>
                    </a:cubicBezTo>
                    <a:lnTo>
                      <a:pt x="22670" y="30353"/>
                    </a:lnTo>
                    <a:cubicBezTo>
                      <a:pt x="23685" y="30861"/>
                      <a:pt x="24765" y="31496"/>
                      <a:pt x="25781" y="32131"/>
                    </a:cubicBezTo>
                    <a:lnTo>
                      <a:pt x="26162" y="32131"/>
                    </a:lnTo>
                    <a:cubicBezTo>
                      <a:pt x="27178" y="32829"/>
                      <a:pt x="28194" y="33528"/>
                      <a:pt x="29210" y="34354"/>
                    </a:cubicBezTo>
                    <a:lnTo>
                      <a:pt x="29845" y="34861"/>
                    </a:lnTo>
                    <a:lnTo>
                      <a:pt x="32258" y="37021"/>
                    </a:lnTo>
                    <a:lnTo>
                      <a:pt x="33210" y="37910"/>
                    </a:lnTo>
                    <a:lnTo>
                      <a:pt x="34925" y="39560"/>
                    </a:lnTo>
                    <a:lnTo>
                      <a:pt x="36957" y="41719"/>
                    </a:lnTo>
                    <a:lnTo>
                      <a:pt x="39243" y="44323"/>
                    </a:lnTo>
                    <a:lnTo>
                      <a:pt x="40196" y="45466"/>
                    </a:lnTo>
                    <a:cubicBezTo>
                      <a:pt x="41339" y="46863"/>
                      <a:pt x="42482" y="48260"/>
                      <a:pt x="43624" y="49847"/>
                    </a:cubicBezTo>
                    <a:cubicBezTo>
                      <a:pt x="44767" y="51435"/>
                      <a:pt x="46609" y="53975"/>
                      <a:pt x="48133" y="56197"/>
                    </a:cubicBezTo>
                    <a:lnTo>
                      <a:pt x="549656" y="751840"/>
                    </a:lnTo>
                    <a:cubicBezTo>
                      <a:pt x="553301" y="756641"/>
                      <a:pt x="556673" y="761644"/>
                      <a:pt x="559752" y="766826"/>
                    </a:cubicBezTo>
                    <a:cubicBezTo>
                      <a:pt x="560667" y="768452"/>
                      <a:pt x="561493" y="770128"/>
                      <a:pt x="562229" y="771843"/>
                    </a:cubicBezTo>
                    <a:cubicBezTo>
                      <a:pt x="562439" y="772230"/>
                      <a:pt x="562604" y="772630"/>
                      <a:pt x="562737" y="773049"/>
                    </a:cubicBezTo>
                    <a:cubicBezTo>
                      <a:pt x="563435" y="774668"/>
                      <a:pt x="564051" y="776319"/>
                      <a:pt x="564578" y="778002"/>
                    </a:cubicBezTo>
                    <a:lnTo>
                      <a:pt x="564578" y="778700"/>
                    </a:lnTo>
                    <a:cubicBezTo>
                      <a:pt x="564934" y="779786"/>
                      <a:pt x="565233" y="780885"/>
                      <a:pt x="565467" y="782003"/>
                    </a:cubicBezTo>
                    <a:cubicBezTo>
                      <a:pt x="565467" y="782891"/>
                      <a:pt x="565848" y="783781"/>
                      <a:pt x="566039" y="784669"/>
                    </a:cubicBezTo>
                    <a:cubicBezTo>
                      <a:pt x="566071" y="784924"/>
                      <a:pt x="566071" y="785178"/>
                      <a:pt x="566039" y="785431"/>
                    </a:cubicBezTo>
                    <a:cubicBezTo>
                      <a:pt x="566039" y="786511"/>
                      <a:pt x="566039" y="787654"/>
                      <a:pt x="566483" y="788734"/>
                    </a:cubicBezTo>
                    <a:cubicBezTo>
                      <a:pt x="566928" y="789813"/>
                      <a:pt x="566483" y="789241"/>
                      <a:pt x="566483" y="789432"/>
                    </a:cubicBezTo>
                    <a:lnTo>
                      <a:pt x="566483" y="792416"/>
                    </a:lnTo>
                    <a:lnTo>
                      <a:pt x="566483" y="792416"/>
                    </a:lnTo>
                    <a:cubicBezTo>
                      <a:pt x="566483" y="793496"/>
                      <a:pt x="566483" y="794575"/>
                      <a:pt x="566483" y="795655"/>
                    </a:cubicBezTo>
                    <a:cubicBezTo>
                      <a:pt x="566483" y="796734"/>
                      <a:pt x="566483" y="795972"/>
                      <a:pt x="566483" y="796100"/>
                    </a:cubicBezTo>
                    <a:cubicBezTo>
                      <a:pt x="566547" y="797115"/>
                      <a:pt x="566547" y="798131"/>
                      <a:pt x="566483" y="799147"/>
                    </a:cubicBezTo>
                    <a:lnTo>
                      <a:pt x="566483" y="799592"/>
                    </a:lnTo>
                    <a:cubicBezTo>
                      <a:pt x="566483" y="800608"/>
                      <a:pt x="566166" y="801561"/>
                      <a:pt x="565976" y="802577"/>
                    </a:cubicBezTo>
                    <a:lnTo>
                      <a:pt x="565976" y="803021"/>
                    </a:lnTo>
                    <a:cubicBezTo>
                      <a:pt x="565779" y="803986"/>
                      <a:pt x="565524" y="804945"/>
                      <a:pt x="565214" y="805878"/>
                    </a:cubicBezTo>
                    <a:cubicBezTo>
                      <a:pt x="565175" y="806025"/>
                      <a:pt x="565175" y="806177"/>
                      <a:pt x="565214" y="806323"/>
                    </a:cubicBezTo>
                    <a:cubicBezTo>
                      <a:pt x="565214" y="807275"/>
                      <a:pt x="564515" y="808165"/>
                      <a:pt x="564134" y="809117"/>
                    </a:cubicBezTo>
                    <a:lnTo>
                      <a:pt x="564134" y="809434"/>
                    </a:lnTo>
                    <a:lnTo>
                      <a:pt x="562991" y="811847"/>
                    </a:lnTo>
                    <a:cubicBezTo>
                      <a:pt x="563004" y="812019"/>
                      <a:pt x="563004" y="812184"/>
                      <a:pt x="562991" y="812356"/>
                    </a:cubicBezTo>
                    <a:cubicBezTo>
                      <a:pt x="562546" y="813244"/>
                      <a:pt x="562039" y="814070"/>
                      <a:pt x="561530" y="814896"/>
                    </a:cubicBezTo>
                    <a:lnTo>
                      <a:pt x="560959" y="815658"/>
                    </a:lnTo>
                    <a:lnTo>
                      <a:pt x="559752" y="817372"/>
                    </a:lnTo>
                    <a:lnTo>
                      <a:pt x="558355" y="819023"/>
                    </a:lnTo>
                    <a:lnTo>
                      <a:pt x="557213" y="820293"/>
                    </a:lnTo>
                    <a:cubicBezTo>
                      <a:pt x="555771" y="821766"/>
                      <a:pt x="554196" y="823106"/>
                      <a:pt x="552514" y="824293"/>
                    </a:cubicBezTo>
                    <a:cubicBezTo>
                      <a:pt x="550907" y="825373"/>
                      <a:pt x="549205" y="826306"/>
                      <a:pt x="547433" y="827087"/>
                    </a:cubicBezTo>
                    <a:lnTo>
                      <a:pt x="547433" y="827087"/>
                    </a:lnTo>
                    <a:lnTo>
                      <a:pt x="613473" y="799211"/>
                    </a:lnTo>
                    <a:cubicBezTo>
                      <a:pt x="617157" y="797624"/>
                      <a:pt x="620484" y="795312"/>
                      <a:pt x="623252" y="792416"/>
                    </a:cubicBezTo>
                    <a:lnTo>
                      <a:pt x="623697" y="791972"/>
                    </a:lnTo>
                    <a:lnTo>
                      <a:pt x="624396" y="791147"/>
                    </a:lnTo>
                    <a:lnTo>
                      <a:pt x="625792" y="789496"/>
                    </a:lnTo>
                    <a:lnTo>
                      <a:pt x="625792" y="789178"/>
                    </a:lnTo>
                    <a:cubicBezTo>
                      <a:pt x="626167" y="788740"/>
                      <a:pt x="626504" y="788270"/>
                      <a:pt x="626808" y="787781"/>
                    </a:cubicBezTo>
                    <a:cubicBezTo>
                      <a:pt x="626954" y="787533"/>
                      <a:pt x="627126" y="787298"/>
                      <a:pt x="627316" y="787083"/>
                    </a:cubicBezTo>
                    <a:lnTo>
                      <a:pt x="627316" y="787083"/>
                    </a:lnTo>
                    <a:cubicBezTo>
                      <a:pt x="627761" y="786384"/>
                      <a:pt x="628142" y="785686"/>
                      <a:pt x="628523" y="784987"/>
                    </a:cubicBezTo>
                    <a:lnTo>
                      <a:pt x="628523" y="784987"/>
                    </a:lnTo>
                    <a:cubicBezTo>
                      <a:pt x="628498" y="784797"/>
                      <a:pt x="628498" y="784606"/>
                      <a:pt x="628523" y="784415"/>
                    </a:cubicBezTo>
                    <a:lnTo>
                      <a:pt x="629095" y="783336"/>
                    </a:lnTo>
                    <a:lnTo>
                      <a:pt x="629666" y="782003"/>
                    </a:lnTo>
                    <a:cubicBezTo>
                      <a:pt x="629666" y="782003"/>
                      <a:pt x="629666" y="782003"/>
                      <a:pt x="629666" y="781685"/>
                    </a:cubicBezTo>
                    <a:lnTo>
                      <a:pt x="629666" y="781685"/>
                    </a:lnTo>
                    <a:cubicBezTo>
                      <a:pt x="629666" y="781113"/>
                      <a:pt x="630110" y="780542"/>
                      <a:pt x="630301" y="779907"/>
                    </a:cubicBezTo>
                    <a:cubicBezTo>
                      <a:pt x="630491" y="779272"/>
                      <a:pt x="630301" y="779336"/>
                      <a:pt x="630301" y="779081"/>
                    </a:cubicBezTo>
                    <a:lnTo>
                      <a:pt x="630301" y="778637"/>
                    </a:lnTo>
                    <a:cubicBezTo>
                      <a:pt x="630326" y="778491"/>
                      <a:pt x="630326" y="778338"/>
                      <a:pt x="630301" y="778193"/>
                    </a:cubicBezTo>
                    <a:cubicBezTo>
                      <a:pt x="630498" y="777627"/>
                      <a:pt x="630669" y="777056"/>
                      <a:pt x="630809" y="776478"/>
                    </a:cubicBezTo>
                    <a:cubicBezTo>
                      <a:pt x="630809" y="776478"/>
                      <a:pt x="630809" y="775970"/>
                      <a:pt x="630809" y="775780"/>
                    </a:cubicBezTo>
                    <a:lnTo>
                      <a:pt x="630809" y="775335"/>
                    </a:lnTo>
                    <a:cubicBezTo>
                      <a:pt x="630809" y="775335"/>
                      <a:pt x="630809" y="774890"/>
                      <a:pt x="630809" y="774700"/>
                    </a:cubicBezTo>
                    <a:cubicBezTo>
                      <a:pt x="630841" y="774128"/>
                      <a:pt x="630841" y="773557"/>
                      <a:pt x="630809" y="772986"/>
                    </a:cubicBezTo>
                    <a:cubicBezTo>
                      <a:pt x="630809" y="772986"/>
                      <a:pt x="630809" y="772541"/>
                      <a:pt x="630809" y="77235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33"/>
              <p:cNvSpPr/>
              <p:nvPr/>
            </p:nvSpPr>
            <p:spPr>
              <a:xfrm>
                <a:off x="4705683" y="1342033"/>
                <a:ext cx="239533" cy="322354"/>
              </a:xfrm>
              <a:custGeom>
                <a:avLst/>
                <a:gdLst/>
                <a:ahLst/>
                <a:cxnLst/>
                <a:rect l="l" t="t" r="r" b="b"/>
                <a:pathLst>
                  <a:path w="350964" h="444626" extrusionOk="0">
                    <a:moveTo>
                      <a:pt x="0" y="27876"/>
                    </a:moveTo>
                    <a:lnTo>
                      <a:pt x="66040" y="0"/>
                    </a:lnTo>
                    <a:cubicBezTo>
                      <a:pt x="221043" y="225488"/>
                      <a:pt x="194564" y="189166"/>
                      <a:pt x="350965" y="416814"/>
                    </a:cubicBezTo>
                    <a:lnTo>
                      <a:pt x="284924" y="444627"/>
                    </a:lnTo>
                    <a:cubicBezTo>
                      <a:pt x="128461" y="216852"/>
                      <a:pt x="155258" y="253365"/>
                      <a:pt x="0" y="27876"/>
                    </a:cubicBezTo>
                  </a:path>
                </a:pathLst>
              </a:custGeom>
              <a:solidFill>
                <a:srgbClr val="FFFFFF">
                  <a:alpha val="2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33"/>
              <p:cNvSpPr/>
              <p:nvPr/>
            </p:nvSpPr>
            <p:spPr>
              <a:xfrm>
                <a:off x="4615749" y="1288678"/>
                <a:ext cx="753019" cy="889141"/>
              </a:xfrm>
              <a:custGeom>
                <a:avLst/>
                <a:gdLst/>
                <a:ahLst/>
                <a:cxnLst/>
                <a:rect l="l" t="t" r="r" b="b"/>
                <a:pathLst>
                  <a:path w="1103324" h="1226402" extrusionOk="0">
                    <a:moveTo>
                      <a:pt x="119224" y="15802"/>
                    </a:moveTo>
                    <a:cubicBezTo>
                      <a:pt x="143906" y="20837"/>
                      <a:pt x="168608" y="26070"/>
                      <a:pt x="193328" y="31486"/>
                    </a:cubicBezTo>
                    <a:cubicBezTo>
                      <a:pt x="213775" y="36058"/>
                      <a:pt x="227047" y="57521"/>
                      <a:pt x="225650" y="79810"/>
                    </a:cubicBezTo>
                    <a:cubicBezTo>
                      <a:pt x="224317" y="101019"/>
                      <a:pt x="209965" y="114989"/>
                      <a:pt x="190534" y="113021"/>
                    </a:cubicBezTo>
                    <a:cubicBezTo>
                      <a:pt x="186890" y="112633"/>
                      <a:pt x="183264" y="112062"/>
                      <a:pt x="179676" y="111306"/>
                    </a:cubicBezTo>
                    <a:lnTo>
                      <a:pt x="173326" y="110036"/>
                    </a:lnTo>
                    <a:lnTo>
                      <a:pt x="166150" y="108448"/>
                    </a:lnTo>
                    <a:lnTo>
                      <a:pt x="131416" y="101400"/>
                    </a:lnTo>
                    <a:cubicBezTo>
                      <a:pt x="286991" y="326888"/>
                      <a:pt x="260194" y="290376"/>
                      <a:pt x="416658" y="518150"/>
                    </a:cubicBezTo>
                    <a:cubicBezTo>
                      <a:pt x="426056" y="510911"/>
                      <a:pt x="437550" y="502149"/>
                      <a:pt x="448916" y="493195"/>
                    </a:cubicBezTo>
                    <a:cubicBezTo>
                      <a:pt x="474316" y="473383"/>
                      <a:pt x="499271" y="453127"/>
                      <a:pt x="525116" y="433632"/>
                    </a:cubicBezTo>
                    <a:cubicBezTo>
                      <a:pt x="535276" y="425885"/>
                      <a:pt x="544166" y="422837"/>
                      <a:pt x="552929" y="424615"/>
                    </a:cubicBezTo>
                    <a:cubicBezTo>
                      <a:pt x="561692" y="426393"/>
                      <a:pt x="571153" y="433886"/>
                      <a:pt x="580932" y="446903"/>
                    </a:cubicBezTo>
                    <a:cubicBezTo>
                      <a:pt x="582520" y="448935"/>
                      <a:pt x="583917" y="451031"/>
                      <a:pt x="585441" y="453253"/>
                    </a:cubicBezTo>
                    <a:lnTo>
                      <a:pt x="1085948" y="1148896"/>
                    </a:lnTo>
                    <a:cubicBezTo>
                      <a:pt x="1089593" y="1153697"/>
                      <a:pt x="1092965" y="1158700"/>
                      <a:pt x="1096044" y="1163882"/>
                    </a:cubicBezTo>
                    <a:cubicBezTo>
                      <a:pt x="1106839" y="1183440"/>
                      <a:pt x="1105506" y="1204712"/>
                      <a:pt x="1092869" y="1217603"/>
                    </a:cubicBezTo>
                    <a:cubicBezTo>
                      <a:pt x="1086437" y="1224620"/>
                      <a:pt x="1076798" y="1227757"/>
                      <a:pt x="1067469" y="1225858"/>
                    </a:cubicBezTo>
                    <a:cubicBezTo>
                      <a:pt x="1058865" y="1223756"/>
                      <a:pt x="1051144" y="1218975"/>
                      <a:pt x="1045435" y="1212206"/>
                    </a:cubicBezTo>
                    <a:cubicBezTo>
                      <a:pt x="1041555" y="1207646"/>
                      <a:pt x="1037929" y="1202877"/>
                      <a:pt x="1034576" y="1197918"/>
                    </a:cubicBezTo>
                    <a:cubicBezTo>
                      <a:pt x="955328" y="1087854"/>
                      <a:pt x="876125" y="977782"/>
                      <a:pt x="796959" y="867718"/>
                    </a:cubicBezTo>
                    <a:lnTo>
                      <a:pt x="570011" y="552060"/>
                    </a:lnTo>
                    <a:cubicBezTo>
                      <a:pt x="562708" y="541836"/>
                      <a:pt x="555088" y="531994"/>
                      <a:pt x="547087" y="521262"/>
                    </a:cubicBezTo>
                    <a:cubicBezTo>
                      <a:pt x="535213" y="530469"/>
                      <a:pt x="525433" y="538026"/>
                      <a:pt x="515782" y="545710"/>
                    </a:cubicBezTo>
                    <a:cubicBezTo>
                      <a:pt x="488794" y="566982"/>
                      <a:pt x="462061" y="588572"/>
                      <a:pt x="434819" y="609210"/>
                    </a:cubicBezTo>
                    <a:cubicBezTo>
                      <a:pt x="427415" y="615813"/>
                      <a:pt x="417452" y="618773"/>
                      <a:pt x="407641" y="617274"/>
                    </a:cubicBezTo>
                    <a:cubicBezTo>
                      <a:pt x="398287" y="615369"/>
                      <a:pt x="389207" y="608467"/>
                      <a:pt x="380400" y="596573"/>
                    </a:cubicBezTo>
                    <a:cubicBezTo>
                      <a:pt x="376336" y="591112"/>
                      <a:pt x="372589" y="585270"/>
                      <a:pt x="368652" y="579619"/>
                    </a:cubicBezTo>
                    <a:cubicBezTo>
                      <a:pt x="215934" y="357368"/>
                      <a:pt x="244954" y="397881"/>
                      <a:pt x="92173" y="175949"/>
                    </a:cubicBezTo>
                    <a:cubicBezTo>
                      <a:pt x="86902" y="168265"/>
                      <a:pt x="81505" y="160709"/>
                      <a:pt x="73123" y="148390"/>
                    </a:cubicBezTo>
                    <a:cubicBezTo>
                      <a:pt x="72361" y="165154"/>
                      <a:pt x="71853" y="176266"/>
                      <a:pt x="71345" y="187315"/>
                    </a:cubicBezTo>
                    <a:cubicBezTo>
                      <a:pt x="70837" y="198364"/>
                      <a:pt x="70646" y="209604"/>
                      <a:pt x="69694" y="220653"/>
                    </a:cubicBezTo>
                    <a:cubicBezTo>
                      <a:pt x="67535" y="246053"/>
                      <a:pt x="52549" y="260531"/>
                      <a:pt x="32927" y="256530"/>
                    </a:cubicBezTo>
                    <a:cubicBezTo>
                      <a:pt x="13306" y="252530"/>
                      <a:pt x="-791" y="232527"/>
                      <a:pt x="34" y="208080"/>
                    </a:cubicBezTo>
                    <a:cubicBezTo>
                      <a:pt x="2066" y="149870"/>
                      <a:pt x="4752" y="91748"/>
                      <a:pt x="8099" y="33709"/>
                    </a:cubicBezTo>
                    <a:cubicBezTo>
                      <a:pt x="9432" y="10595"/>
                      <a:pt x="23530" y="-2994"/>
                      <a:pt x="42897" y="562"/>
                    </a:cubicBezTo>
                    <a:cubicBezTo>
                      <a:pt x="68170" y="5515"/>
                      <a:pt x="93614" y="10595"/>
                      <a:pt x="119224" y="1580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33"/>
              <p:cNvSpPr/>
              <p:nvPr/>
            </p:nvSpPr>
            <p:spPr>
              <a:xfrm>
                <a:off x="4776433" y="1422539"/>
                <a:ext cx="83600" cy="139033"/>
              </a:xfrm>
              <a:custGeom>
                <a:avLst/>
                <a:gdLst/>
                <a:ahLst/>
                <a:cxnLst/>
                <a:rect l="l" t="t" r="r" b="b"/>
                <a:pathLst>
                  <a:path w="122491" h="191769" extrusionOk="0">
                    <a:moveTo>
                      <a:pt x="122491" y="123444"/>
                    </a:moveTo>
                    <a:lnTo>
                      <a:pt x="84010" y="191770"/>
                    </a:lnTo>
                    <a:cubicBezTo>
                      <a:pt x="51054" y="143446"/>
                      <a:pt x="30924" y="113665"/>
                      <a:pt x="0" y="68263"/>
                    </a:cubicBezTo>
                    <a:lnTo>
                      <a:pt x="38481" y="0"/>
                    </a:lnTo>
                    <a:cubicBezTo>
                      <a:pt x="75311" y="53848"/>
                      <a:pt x="96393" y="84963"/>
                      <a:pt x="122491" y="123444"/>
                    </a:cubicBezTo>
                    <a:close/>
                  </a:path>
                </a:pathLst>
              </a:custGeom>
              <a:solidFill>
                <a:srgbClr val="0D096D">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33"/>
              <p:cNvSpPr/>
              <p:nvPr/>
            </p:nvSpPr>
            <p:spPr>
              <a:xfrm>
                <a:off x="4981938" y="1577121"/>
                <a:ext cx="431843" cy="599638"/>
              </a:xfrm>
              <a:custGeom>
                <a:avLst/>
                <a:gdLst/>
                <a:ahLst/>
                <a:cxnLst/>
                <a:rect l="l" t="t" r="r" b="b"/>
                <a:pathLst>
                  <a:path w="632737" h="827087" extrusionOk="0">
                    <a:moveTo>
                      <a:pt x="632714" y="771525"/>
                    </a:moveTo>
                    <a:cubicBezTo>
                      <a:pt x="632714" y="771525"/>
                      <a:pt x="632714" y="771017"/>
                      <a:pt x="632714" y="770763"/>
                    </a:cubicBezTo>
                    <a:lnTo>
                      <a:pt x="632714" y="768922"/>
                    </a:lnTo>
                    <a:lnTo>
                      <a:pt x="632714" y="768477"/>
                    </a:lnTo>
                    <a:cubicBezTo>
                      <a:pt x="632746" y="768331"/>
                      <a:pt x="632746" y="768179"/>
                      <a:pt x="632714" y="768033"/>
                    </a:cubicBezTo>
                    <a:cubicBezTo>
                      <a:pt x="632682" y="767696"/>
                      <a:pt x="632682" y="767353"/>
                      <a:pt x="632714" y="767016"/>
                    </a:cubicBezTo>
                    <a:lnTo>
                      <a:pt x="632714" y="764540"/>
                    </a:lnTo>
                    <a:cubicBezTo>
                      <a:pt x="632682" y="763949"/>
                      <a:pt x="632682" y="763353"/>
                      <a:pt x="632714" y="762762"/>
                    </a:cubicBezTo>
                    <a:cubicBezTo>
                      <a:pt x="632714" y="762381"/>
                      <a:pt x="632714" y="762000"/>
                      <a:pt x="632714" y="761619"/>
                    </a:cubicBezTo>
                    <a:cubicBezTo>
                      <a:pt x="632746" y="761365"/>
                      <a:pt x="632746" y="761111"/>
                      <a:pt x="632714" y="760857"/>
                    </a:cubicBezTo>
                    <a:lnTo>
                      <a:pt x="632714" y="760349"/>
                    </a:lnTo>
                    <a:lnTo>
                      <a:pt x="632333" y="757682"/>
                    </a:lnTo>
                    <a:lnTo>
                      <a:pt x="632333" y="757682"/>
                    </a:lnTo>
                    <a:cubicBezTo>
                      <a:pt x="632365" y="757447"/>
                      <a:pt x="632365" y="757218"/>
                      <a:pt x="632333" y="756984"/>
                    </a:cubicBezTo>
                    <a:cubicBezTo>
                      <a:pt x="632333" y="756158"/>
                      <a:pt x="632333" y="755396"/>
                      <a:pt x="631889" y="754634"/>
                    </a:cubicBezTo>
                    <a:cubicBezTo>
                      <a:pt x="631895" y="754526"/>
                      <a:pt x="631895" y="754424"/>
                      <a:pt x="631889" y="754316"/>
                    </a:cubicBezTo>
                    <a:cubicBezTo>
                      <a:pt x="631889" y="753174"/>
                      <a:pt x="631317" y="752094"/>
                      <a:pt x="631000" y="751015"/>
                    </a:cubicBezTo>
                    <a:lnTo>
                      <a:pt x="631000" y="750316"/>
                    </a:lnTo>
                    <a:lnTo>
                      <a:pt x="631000" y="750316"/>
                    </a:lnTo>
                    <a:cubicBezTo>
                      <a:pt x="630479" y="748608"/>
                      <a:pt x="629863" y="746938"/>
                      <a:pt x="629158" y="745300"/>
                    </a:cubicBezTo>
                    <a:cubicBezTo>
                      <a:pt x="629018" y="744887"/>
                      <a:pt x="628847" y="744480"/>
                      <a:pt x="628650" y="744093"/>
                    </a:cubicBezTo>
                    <a:cubicBezTo>
                      <a:pt x="627888" y="742442"/>
                      <a:pt x="627126" y="740728"/>
                      <a:pt x="626237" y="739077"/>
                    </a:cubicBezTo>
                    <a:cubicBezTo>
                      <a:pt x="623113" y="733908"/>
                      <a:pt x="619722" y="728904"/>
                      <a:pt x="616077" y="724090"/>
                    </a:cubicBezTo>
                    <a:cubicBezTo>
                      <a:pt x="448945" y="491979"/>
                      <a:pt x="281877" y="260032"/>
                      <a:pt x="114871" y="28257"/>
                    </a:cubicBezTo>
                    <a:cubicBezTo>
                      <a:pt x="113538" y="26352"/>
                      <a:pt x="112268" y="24447"/>
                      <a:pt x="110871" y="22606"/>
                    </a:cubicBezTo>
                    <a:lnTo>
                      <a:pt x="110427" y="22035"/>
                    </a:lnTo>
                    <a:lnTo>
                      <a:pt x="110427" y="22035"/>
                    </a:lnTo>
                    <a:lnTo>
                      <a:pt x="110427" y="22035"/>
                    </a:lnTo>
                    <a:cubicBezTo>
                      <a:pt x="109347" y="20574"/>
                      <a:pt x="108204" y="19177"/>
                      <a:pt x="107124" y="17843"/>
                    </a:cubicBezTo>
                    <a:lnTo>
                      <a:pt x="106172" y="16700"/>
                    </a:lnTo>
                    <a:lnTo>
                      <a:pt x="104330" y="14541"/>
                    </a:lnTo>
                    <a:lnTo>
                      <a:pt x="103886" y="14097"/>
                    </a:lnTo>
                    <a:lnTo>
                      <a:pt x="101854" y="12001"/>
                    </a:lnTo>
                    <a:lnTo>
                      <a:pt x="100584" y="10668"/>
                    </a:lnTo>
                    <a:lnTo>
                      <a:pt x="100203" y="10287"/>
                    </a:lnTo>
                    <a:lnTo>
                      <a:pt x="99187" y="9398"/>
                    </a:lnTo>
                    <a:lnTo>
                      <a:pt x="97853" y="8191"/>
                    </a:lnTo>
                    <a:lnTo>
                      <a:pt x="96774" y="7302"/>
                    </a:lnTo>
                    <a:lnTo>
                      <a:pt x="96139" y="6731"/>
                    </a:lnTo>
                    <a:lnTo>
                      <a:pt x="95695" y="6350"/>
                    </a:lnTo>
                    <a:lnTo>
                      <a:pt x="93790" y="4953"/>
                    </a:lnTo>
                    <a:lnTo>
                      <a:pt x="93154" y="4572"/>
                    </a:lnTo>
                    <a:lnTo>
                      <a:pt x="92710" y="4572"/>
                    </a:lnTo>
                    <a:lnTo>
                      <a:pt x="92075" y="4191"/>
                    </a:lnTo>
                    <a:lnTo>
                      <a:pt x="90551" y="3302"/>
                    </a:lnTo>
                    <a:lnTo>
                      <a:pt x="89598" y="2794"/>
                    </a:lnTo>
                    <a:lnTo>
                      <a:pt x="89598" y="2794"/>
                    </a:lnTo>
                    <a:lnTo>
                      <a:pt x="89598" y="2794"/>
                    </a:lnTo>
                    <a:lnTo>
                      <a:pt x="87249" y="1270"/>
                    </a:lnTo>
                    <a:lnTo>
                      <a:pt x="85852" y="699"/>
                    </a:lnTo>
                    <a:lnTo>
                      <a:pt x="85471" y="699"/>
                    </a:lnTo>
                    <a:lnTo>
                      <a:pt x="84518" y="381"/>
                    </a:lnTo>
                    <a:lnTo>
                      <a:pt x="83185" y="0"/>
                    </a:lnTo>
                    <a:lnTo>
                      <a:pt x="82105" y="0"/>
                    </a:lnTo>
                    <a:lnTo>
                      <a:pt x="81788" y="0"/>
                    </a:lnTo>
                    <a:lnTo>
                      <a:pt x="80391" y="0"/>
                    </a:lnTo>
                    <a:lnTo>
                      <a:pt x="78867" y="0"/>
                    </a:lnTo>
                    <a:lnTo>
                      <a:pt x="74549" y="0"/>
                    </a:lnTo>
                    <a:lnTo>
                      <a:pt x="73851" y="0"/>
                    </a:lnTo>
                    <a:lnTo>
                      <a:pt x="72898" y="0"/>
                    </a:lnTo>
                    <a:cubicBezTo>
                      <a:pt x="72250" y="89"/>
                      <a:pt x="71615" y="235"/>
                      <a:pt x="70993" y="444"/>
                    </a:cubicBezTo>
                    <a:lnTo>
                      <a:pt x="69977" y="444"/>
                    </a:lnTo>
                    <a:lnTo>
                      <a:pt x="69659" y="444"/>
                    </a:lnTo>
                    <a:cubicBezTo>
                      <a:pt x="68428" y="781"/>
                      <a:pt x="67215" y="1207"/>
                      <a:pt x="66040" y="1715"/>
                    </a:cubicBezTo>
                    <a:lnTo>
                      <a:pt x="0" y="29591"/>
                    </a:lnTo>
                    <a:cubicBezTo>
                      <a:pt x="1263" y="29051"/>
                      <a:pt x="2559" y="28588"/>
                      <a:pt x="3873" y="28194"/>
                    </a:cubicBezTo>
                    <a:lnTo>
                      <a:pt x="4953" y="28194"/>
                    </a:lnTo>
                    <a:lnTo>
                      <a:pt x="7810" y="27559"/>
                    </a:lnTo>
                    <a:lnTo>
                      <a:pt x="8509" y="27559"/>
                    </a:lnTo>
                    <a:cubicBezTo>
                      <a:pt x="9652" y="27464"/>
                      <a:pt x="10795" y="27464"/>
                      <a:pt x="11938" y="27559"/>
                    </a:cubicBezTo>
                    <a:lnTo>
                      <a:pt x="12319" y="27559"/>
                    </a:lnTo>
                    <a:cubicBezTo>
                      <a:pt x="13576" y="27616"/>
                      <a:pt x="14827" y="27762"/>
                      <a:pt x="16065" y="28004"/>
                    </a:cubicBezTo>
                    <a:cubicBezTo>
                      <a:pt x="17202" y="28264"/>
                      <a:pt x="18326" y="28581"/>
                      <a:pt x="19431" y="28956"/>
                    </a:cubicBezTo>
                    <a:lnTo>
                      <a:pt x="19431" y="28956"/>
                    </a:lnTo>
                    <a:cubicBezTo>
                      <a:pt x="20542" y="29343"/>
                      <a:pt x="21628" y="29807"/>
                      <a:pt x="22670" y="30353"/>
                    </a:cubicBezTo>
                    <a:lnTo>
                      <a:pt x="22670" y="30353"/>
                    </a:lnTo>
                    <a:cubicBezTo>
                      <a:pt x="23685" y="30861"/>
                      <a:pt x="24765" y="31496"/>
                      <a:pt x="25781" y="32131"/>
                    </a:cubicBezTo>
                    <a:lnTo>
                      <a:pt x="26162" y="32131"/>
                    </a:lnTo>
                    <a:cubicBezTo>
                      <a:pt x="27178" y="32829"/>
                      <a:pt x="28194" y="33528"/>
                      <a:pt x="29210" y="34354"/>
                    </a:cubicBezTo>
                    <a:lnTo>
                      <a:pt x="29845" y="34861"/>
                    </a:lnTo>
                    <a:lnTo>
                      <a:pt x="32258" y="37021"/>
                    </a:lnTo>
                    <a:lnTo>
                      <a:pt x="33210" y="37910"/>
                    </a:lnTo>
                    <a:lnTo>
                      <a:pt x="34925" y="39560"/>
                    </a:lnTo>
                    <a:lnTo>
                      <a:pt x="36957" y="41719"/>
                    </a:lnTo>
                    <a:lnTo>
                      <a:pt x="39243" y="44323"/>
                    </a:lnTo>
                    <a:lnTo>
                      <a:pt x="40196" y="45466"/>
                    </a:lnTo>
                    <a:cubicBezTo>
                      <a:pt x="41339" y="46863"/>
                      <a:pt x="42482" y="48260"/>
                      <a:pt x="43624" y="49847"/>
                    </a:cubicBezTo>
                    <a:cubicBezTo>
                      <a:pt x="44767" y="51435"/>
                      <a:pt x="46609" y="53975"/>
                      <a:pt x="48133" y="56197"/>
                    </a:cubicBezTo>
                    <a:lnTo>
                      <a:pt x="549656" y="751840"/>
                    </a:lnTo>
                    <a:cubicBezTo>
                      <a:pt x="553301" y="756641"/>
                      <a:pt x="556673" y="761644"/>
                      <a:pt x="559752" y="766826"/>
                    </a:cubicBezTo>
                    <a:cubicBezTo>
                      <a:pt x="560667" y="768452"/>
                      <a:pt x="561493" y="770128"/>
                      <a:pt x="562229" y="771843"/>
                    </a:cubicBezTo>
                    <a:cubicBezTo>
                      <a:pt x="562439" y="772230"/>
                      <a:pt x="562604" y="772630"/>
                      <a:pt x="562737" y="773049"/>
                    </a:cubicBezTo>
                    <a:cubicBezTo>
                      <a:pt x="563435" y="774668"/>
                      <a:pt x="564051" y="776319"/>
                      <a:pt x="564578" y="778002"/>
                    </a:cubicBezTo>
                    <a:lnTo>
                      <a:pt x="564578" y="778700"/>
                    </a:lnTo>
                    <a:cubicBezTo>
                      <a:pt x="564934" y="779786"/>
                      <a:pt x="565233" y="780885"/>
                      <a:pt x="565467" y="782003"/>
                    </a:cubicBezTo>
                    <a:cubicBezTo>
                      <a:pt x="565467" y="782891"/>
                      <a:pt x="565848" y="783781"/>
                      <a:pt x="566039" y="784669"/>
                    </a:cubicBezTo>
                    <a:cubicBezTo>
                      <a:pt x="566071" y="784924"/>
                      <a:pt x="566071" y="785178"/>
                      <a:pt x="566039" y="785431"/>
                    </a:cubicBezTo>
                    <a:cubicBezTo>
                      <a:pt x="566039" y="786511"/>
                      <a:pt x="566039" y="787654"/>
                      <a:pt x="566483" y="788734"/>
                    </a:cubicBezTo>
                    <a:cubicBezTo>
                      <a:pt x="566928" y="789813"/>
                      <a:pt x="566483" y="789241"/>
                      <a:pt x="566483" y="789432"/>
                    </a:cubicBezTo>
                    <a:lnTo>
                      <a:pt x="566483" y="792416"/>
                    </a:lnTo>
                    <a:lnTo>
                      <a:pt x="566483" y="792416"/>
                    </a:lnTo>
                    <a:cubicBezTo>
                      <a:pt x="566483" y="793496"/>
                      <a:pt x="566483" y="794575"/>
                      <a:pt x="566483" y="795655"/>
                    </a:cubicBezTo>
                    <a:cubicBezTo>
                      <a:pt x="566483" y="796734"/>
                      <a:pt x="566483" y="795972"/>
                      <a:pt x="566483" y="796100"/>
                    </a:cubicBezTo>
                    <a:cubicBezTo>
                      <a:pt x="566547" y="797115"/>
                      <a:pt x="566547" y="798131"/>
                      <a:pt x="566483" y="799147"/>
                    </a:cubicBezTo>
                    <a:lnTo>
                      <a:pt x="566483" y="799592"/>
                    </a:lnTo>
                    <a:cubicBezTo>
                      <a:pt x="566483" y="800608"/>
                      <a:pt x="566166" y="801561"/>
                      <a:pt x="565976" y="802577"/>
                    </a:cubicBezTo>
                    <a:lnTo>
                      <a:pt x="565976" y="803021"/>
                    </a:lnTo>
                    <a:cubicBezTo>
                      <a:pt x="565779" y="803986"/>
                      <a:pt x="565524" y="804945"/>
                      <a:pt x="565214" y="805878"/>
                    </a:cubicBezTo>
                    <a:cubicBezTo>
                      <a:pt x="565175" y="806025"/>
                      <a:pt x="565175" y="806177"/>
                      <a:pt x="565214" y="806323"/>
                    </a:cubicBezTo>
                    <a:cubicBezTo>
                      <a:pt x="565214" y="807275"/>
                      <a:pt x="564515" y="808165"/>
                      <a:pt x="564134" y="809117"/>
                    </a:cubicBezTo>
                    <a:lnTo>
                      <a:pt x="564134" y="809434"/>
                    </a:lnTo>
                    <a:lnTo>
                      <a:pt x="562991" y="811847"/>
                    </a:lnTo>
                    <a:cubicBezTo>
                      <a:pt x="563004" y="812019"/>
                      <a:pt x="563004" y="812184"/>
                      <a:pt x="562991" y="812356"/>
                    </a:cubicBezTo>
                    <a:cubicBezTo>
                      <a:pt x="562546" y="813244"/>
                      <a:pt x="562039" y="814070"/>
                      <a:pt x="561530" y="814896"/>
                    </a:cubicBezTo>
                    <a:lnTo>
                      <a:pt x="560959" y="815658"/>
                    </a:lnTo>
                    <a:lnTo>
                      <a:pt x="559752" y="817372"/>
                    </a:lnTo>
                    <a:lnTo>
                      <a:pt x="558355" y="819023"/>
                    </a:lnTo>
                    <a:lnTo>
                      <a:pt x="557213" y="820293"/>
                    </a:lnTo>
                    <a:cubicBezTo>
                      <a:pt x="555771" y="821766"/>
                      <a:pt x="554196" y="823106"/>
                      <a:pt x="552514" y="824293"/>
                    </a:cubicBezTo>
                    <a:cubicBezTo>
                      <a:pt x="550907" y="825373"/>
                      <a:pt x="549205" y="826306"/>
                      <a:pt x="547433" y="827087"/>
                    </a:cubicBezTo>
                    <a:lnTo>
                      <a:pt x="547433" y="827087"/>
                    </a:lnTo>
                    <a:lnTo>
                      <a:pt x="613473" y="799211"/>
                    </a:lnTo>
                    <a:cubicBezTo>
                      <a:pt x="617157" y="797624"/>
                      <a:pt x="620484" y="795312"/>
                      <a:pt x="623252" y="792416"/>
                    </a:cubicBezTo>
                    <a:lnTo>
                      <a:pt x="623697" y="791972"/>
                    </a:lnTo>
                    <a:lnTo>
                      <a:pt x="624396" y="791147"/>
                    </a:lnTo>
                    <a:lnTo>
                      <a:pt x="625792" y="789496"/>
                    </a:lnTo>
                    <a:lnTo>
                      <a:pt x="625792" y="789178"/>
                    </a:lnTo>
                    <a:cubicBezTo>
                      <a:pt x="626167" y="788740"/>
                      <a:pt x="626504" y="788270"/>
                      <a:pt x="626808" y="787781"/>
                    </a:cubicBezTo>
                    <a:cubicBezTo>
                      <a:pt x="626954" y="787533"/>
                      <a:pt x="627126" y="787298"/>
                      <a:pt x="627316" y="787083"/>
                    </a:cubicBezTo>
                    <a:lnTo>
                      <a:pt x="627316" y="787083"/>
                    </a:lnTo>
                    <a:cubicBezTo>
                      <a:pt x="627761" y="786384"/>
                      <a:pt x="628142" y="785686"/>
                      <a:pt x="628523" y="784987"/>
                    </a:cubicBezTo>
                    <a:lnTo>
                      <a:pt x="628523" y="784987"/>
                    </a:lnTo>
                    <a:cubicBezTo>
                      <a:pt x="628498" y="784797"/>
                      <a:pt x="628498" y="784606"/>
                      <a:pt x="628523" y="784415"/>
                    </a:cubicBezTo>
                    <a:lnTo>
                      <a:pt x="629095" y="783336"/>
                    </a:lnTo>
                    <a:lnTo>
                      <a:pt x="629666" y="782003"/>
                    </a:lnTo>
                    <a:cubicBezTo>
                      <a:pt x="629666" y="782003"/>
                      <a:pt x="629666" y="782003"/>
                      <a:pt x="629666" y="781685"/>
                    </a:cubicBezTo>
                    <a:lnTo>
                      <a:pt x="629666" y="781685"/>
                    </a:lnTo>
                    <a:cubicBezTo>
                      <a:pt x="629666" y="781113"/>
                      <a:pt x="630110" y="780542"/>
                      <a:pt x="630301" y="779907"/>
                    </a:cubicBezTo>
                    <a:cubicBezTo>
                      <a:pt x="630491" y="779272"/>
                      <a:pt x="630301" y="779336"/>
                      <a:pt x="630301" y="779081"/>
                    </a:cubicBezTo>
                    <a:lnTo>
                      <a:pt x="630301" y="778637"/>
                    </a:lnTo>
                    <a:cubicBezTo>
                      <a:pt x="630326" y="778491"/>
                      <a:pt x="630326" y="778338"/>
                      <a:pt x="630301" y="778193"/>
                    </a:cubicBezTo>
                    <a:cubicBezTo>
                      <a:pt x="630498" y="777627"/>
                      <a:pt x="630669" y="777056"/>
                      <a:pt x="630809" y="776478"/>
                    </a:cubicBezTo>
                    <a:cubicBezTo>
                      <a:pt x="630809" y="776478"/>
                      <a:pt x="630809" y="775970"/>
                      <a:pt x="630809" y="775780"/>
                    </a:cubicBezTo>
                    <a:lnTo>
                      <a:pt x="630809" y="775335"/>
                    </a:lnTo>
                    <a:cubicBezTo>
                      <a:pt x="630809" y="775335"/>
                      <a:pt x="630809" y="774890"/>
                      <a:pt x="630809" y="774700"/>
                    </a:cubicBezTo>
                    <a:cubicBezTo>
                      <a:pt x="630841" y="774128"/>
                      <a:pt x="630841" y="773557"/>
                      <a:pt x="630809" y="772986"/>
                    </a:cubicBezTo>
                    <a:cubicBezTo>
                      <a:pt x="630809" y="772986"/>
                      <a:pt x="630809" y="772541"/>
                      <a:pt x="630809" y="772350"/>
                    </a:cubicBezTo>
                    <a:close/>
                  </a:path>
                </a:pathLst>
              </a:custGeom>
              <a:solidFill>
                <a:srgbClr val="FFFFFF">
                  <a:alpha val="2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33"/>
              <p:cNvSpPr/>
              <p:nvPr/>
            </p:nvSpPr>
            <p:spPr>
              <a:xfrm>
                <a:off x="4982569" y="1576728"/>
                <a:ext cx="126636" cy="134475"/>
              </a:xfrm>
              <a:custGeom>
                <a:avLst/>
                <a:gdLst/>
                <a:ahLst/>
                <a:cxnLst/>
                <a:rect l="l" t="t" r="r" b="b"/>
                <a:pathLst>
                  <a:path w="185547" h="185483" extrusionOk="0">
                    <a:moveTo>
                      <a:pt x="185547" y="127952"/>
                    </a:moveTo>
                    <a:lnTo>
                      <a:pt x="141097" y="185484"/>
                    </a:lnTo>
                    <a:lnTo>
                      <a:pt x="48133" y="56198"/>
                    </a:lnTo>
                    <a:cubicBezTo>
                      <a:pt x="46609" y="54102"/>
                      <a:pt x="45212" y="52007"/>
                      <a:pt x="43624" y="49848"/>
                    </a:cubicBezTo>
                    <a:cubicBezTo>
                      <a:pt x="42037" y="47688"/>
                      <a:pt x="41339" y="46863"/>
                      <a:pt x="40196" y="45466"/>
                    </a:cubicBezTo>
                    <a:lnTo>
                      <a:pt x="39243" y="44323"/>
                    </a:lnTo>
                    <a:lnTo>
                      <a:pt x="36957" y="41720"/>
                    </a:lnTo>
                    <a:lnTo>
                      <a:pt x="34925" y="39560"/>
                    </a:lnTo>
                    <a:lnTo>
                      <a:pt x="33211" y="37910"/>
                    </a:lnTo>
                    <a:lnTo>
                      <a:pt x="32258" y="37021"/>
                    </a:lnTo>
                    <a:lnTo>
                      <a:pt x="29845" y="34862"/>
                    </a:lnTo>
                    <a:lnTo>
                      <a:pt x="29210" y="34354"/>
                    </a:lnTo>
                    <a:cubicBezTo>
                      <a:pt x="28194" y="33528"/>
                      <a:pt x="27178" y="32829"/>
                      <a:pt x="26162" y="32131"/>
                    </a:cubicBezTo>
                    <a:lnTo>
                      <a:pt x="25781" y="32131"/>
                    </a:lnTo>
                    <a:cubicBezTo>
                      <a:pt x="24765" y="31496"/>
                      <a:pt x="23686" y="30861"/>
                      <a:pt x="22670" y="30353"/>
                    </a:cubicBezTo>
                    <a:lnTo>
                      <a:pt x="22670" y="30353"/>
                    </a:lnTo>
                    <a:cubicBezTo>
                      <a:pt x="21628" y="29807"/>
                      <a:pt x="20543" y="29343"/>
                      <a:pt x="19431" y="28956"/>
                    </a:cubicBezTo>
                    <a:lnTo>
                      <a:pt x="19431" y="28956"/>
                    </a:lnTo>
                    <a:cubicBezTo>
                      <a:pt x="18326" y="28581"/>
                      <a:pt x="17202" y="28264"/>
                      <a:pt x="16066" y="28004"/>
                    </a:cubicBezTo>
                    <a:cubicBezTo>
                      <a:pt x="14827" y="27762"/>
                      <a:pt x="13576" y="27616"/>
                      <a:pt x="12319" y="27559"/>
                    </a:cubicBezTo>
                    <a:lnTo>
                      <a:pt x="11938" y="27559"/>
                    </a:lnTo>
                    <a:cubicBezTo>
                      <a:pt x="10795" y="27464"/>
                      <a:pt x="9652" y="27464"/>
                      <a:pt x="8509" y="27559"/>
                    </a:cubicBezTo>
                    <a:lnTo>
                      <a:pt x="7811" y="27559"/>
                    </a:lnTo>
                    <a:lnTo>
                      <a:pt x="4953" y="28194"/>
                    </a:lnTo>
                    <a:lnTo>
                      <a:pt x="3874" y="28194"/>
                    </a:lnTo>
                    <a:cubicBezTo>
                      <a:pt x="2559" y="28588"/>
                      <a:pt x="1264" y="29051"/>
                      <a:pt x="0" y="29591"/>
                    </a:cubicBezTo>
                    <a:lnTo>
                      <a:pt x="66040" y="1715"/>
                    </a:lnTo>
                    <a:cubicBezTo>
                      <a:pt x="67215" y="1207"/>
                      <a:pt x="68428" y="781"/>
                      <a:pt x="69660" y="445"/>
                    </a:cubicBezTo>
                    <a:lnTo>
                      <a:pt x="69977" y="445"/>
                    </a:lnTo>
                    <a:lnTo>
                      <a:pt x="70993" y="445"/>
                    </a:lnTo>
                    <a:cubicBezTo>
                      <a:pt x="71615" y="235"/>
                      <a:pt x="72250" y="89"/>
                      <a:pt x="72898" y="0"/>
                    </a:cubicBezTo>
                    <a:lnTo>
                      <a:pt x="73851" y="0"/>
                    </a:lnTo>
                    <a:lnTo>
                      <a:pt x="74549" y="0"/>
                    </a:lnTo>
                    <a:lnTo>
                      <a:pt x="78867" y="0"/>
                    </a:lnTo>
                    <a:lnTo>
                      <a:pt x="80391" y="0"/>
                    </a:lnTo>
                    <a:lnTo>
                      <a:pt x="81788" y="0"/>
                    </a:lnTo>
                    <a:lnTo>
                      <a:pt x="82105" y="0"/>
                    </a:lnTo>
                    <a:lnTo>
                      <a:pt x="83185" y="0"/>
                    </a:lnTo>
                    <a:lnTo>
                      <a:pt x="84518" y="381"/>
                    </a:lnTo>
                    <a:lnTo>
                      <a:pt x="85471" y="699"/>
                    </a:lnTo>
                    <a:lnTo>
                      <a:pt x="85852" y="699"/>
                    </a:lnTo>
                    <a:lnTo>
                      <a:pt x="87249" y="1270"/>
                    </a:lnTo>
                    <a:lnTo>
                      <a:pt x="88646" y="1905"/>
                    </a:lnTo>
                    <a:lnTo>
                      <a:pt x="88646" y="1905"/>
                    </a:lnTo>
                    <a:lnTo>
                      <a:pt x="88646" y="1905"/>
                    </a:lnTo>
                    <a:lnTo>
                      <a:pt x="89599" y="2413"/>
                    </a:lnTo>
                    <a:lnTo>
                      <a:pt x="91123" y="3302"/>
                    </a:lnTo>
                    <a:lnTo>
                      <a:pt x="91758" y="3683"/>
                    </a:lnTo>
                    <a:lnTo>
                      <a:pt x="92202" y="3683"/>
                    </a:lnTo>
                    <a:lnTo>
                      <a:pt x="92837" y="4064"/>
                    </a:lnTo>
                    <a:lnTo>
                      <a:pt x="94742" y="5461"/>
                    </a:lnTo>
                    <a:lnTo>
                      <a:pt x="95186" y="5842"/>
                    </a:lnTo>
                    <a:lnTo>
                      <a:pt x="95822" y="6413"/>
                    </a:lnTo>
                    <a:lnTo>
                      <a:pt x="96901" y="7302"/>
                    </a:lnTo>
                    <a:lnTo>
                      <a:pt x="98235" y="8509"/>
                    </a:lnTo>
                    <a:lnTo>
                      <a:pt x="99251" y="9398"/>
                    </a:lnTo>
                    <a:lnTo>
                      <a:pt x="99632" y="9779"/>
                    </a:lnTo>
                    <a:lnTo>
                      <a:pt x="100902" y="11113"/>
                    </a:lnTo>
                    <a:lnTo>
                      <a:pt x="102934" y="13208"/>
                    </a:lnTo>
                    <a:lnTo>
                      <a:pt x="103378" y="13652"/>
                    </a:lnTo>
                    <a:lnTo>
                      <a:pt x="105220" y="15812"/>
                    </a:lnTo>
                    <a:lnTo>
                      <a:pt x="106172" y="16954"/>
                    </a:lnTo>
                    <a:cubicBezTo>
                      <a:pt x="107252" y="18288"/>
                      <a:pt x="108395" y="19685"/>
                      <a:pt x="109474" y="21146"/>
                    </a:cubicBezTo>
                    <a:lnTo>
                      <a:pt x="109474" y="21146"/>
                    </a:lnTo>
                    <a:lnTo>
                      <a:pt x="109474" y="21146"/>
                    </a:lnTo>
                    <a:lnTo>
                      <a:pt x="109918" y="21717"/>
                    </a:lnTo>
                    <a:cubicBezTo>
                      <a:pt x="111316" y="23559"/>
                      <a:pt x="112586" y="25463"/>
                      <a:pt x="113919" y="27368"/>
                    </a:cubicBezTo>
                    <a:close/>
                  </a:path>
                </a:pathLst>
              </a:custGeom>
              <a:solidFill>
                <a:srgbClr val="0D096D">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33"/>
              <p:cNvSpPr/>
              <p:nvPr/>
            </p:nvSpPr>
            <p:spPr>
              <a:xfrm>
                <a:off x="4634395" y="1270472"/>
                <a:ext cx="180375" cy="99073"/>
              </a:xfrm>
              <a:custGeom>
                <a:avLst/>
                <a:gdLst/>
                <a:ahLst/>
                <a:cxnLst/>
                <a:rect l="l" t="t" r="r" b="b"/>
                <a:pathLst>
                  <a:path w="264286" h="136652" extrusionOk="0">
                    <a:moveTo>
                      <a:pt x="263906" y="81788"/>
                    </a:moveTo>
                    <a:cubicBezTo>
                      <a:pt x="263906" y="81153"/>
                      <a:pt x="263906" y="80454"/>
                      <a:pt x="263906" y="79820"/>
                    </a:cubicBezTo>
                    <a:cubicBezTo>
                      <a:pt x="263970" y="79121"/>
                      <a:pt x="263970" y="78423"/>
                      <a:pt x="263906" y="77724"/>
                    </a:cubicBezTo>
                    <a:cubicBezTo>
                      <a:pt x="263938" y="77514"/>
                      <a:pt x="263938" y="77299"/>
                      <a:pt x="263906" y="77089"/>
                    </a:cubicBezTo>
                    <a:cubicBezTo>
                      <a:pt x="263938" y="76562"/>
                      <a:pt x="263938" y="76029"/>
                      <a:pt x="263906" y="75502"/>
                    </a:cubicBezTo>
                    <a:cubicBezTo>
                      <a:pt x="263906" y="74740"/>
                      <a:pt x="263906" y="73978"/>
                      <a:pt x="263906" y="73215"/>
                    </a:cubicBezTo>
                    <a:lnTo>
                      <a:pt x="263906" y="72644"/>
                    </a:lnTo>
                    <a:cubicBezTo>
                      <a:pt x="263938" y="72053"/>
                      <a:pt x="263938" y="71457"/>
                      <a:pt x="263906" y="70866"/>
                    </a:cubicBezTo>
                    <a:cubicBezTo>
                      <a:pt x="263938" y="70314"/>
                      <a:pt x="263938" y="69767"/>
                      <a:pt x="263906" y="69215"/>
                    </a:cubicBezTo>
                    <a:cubicBezTo>
                      <a:pt x="263938" y="69024"/>
                      <a:pt x="263938" y="68834"/>
                      <a:pt x="263906" y="68643"/>
                    </a:cubicBezTo>
                    <a:lnTo>
                      <a:pt x="263906" y="68326"/>
                    </a:lnTo>
                    <a:lnTo>
                      <a:pt x="263525" y="65532"/>
                    </a:lnTo>
                    <a:cubicBezTo>
                      <a:pt x="263525" y="65532"/>
                      <a:pt x="263525" y="65532"/>
                      <a:pt x="263525" y="65088"/>
                    </a:cubicBezTo>
                    <a:cubicBezTo>
                      <a:pt x="263525" y="64643"/>
                      <a:pt x="263525" y="64389"/>
                      <a:pt x="263525" y="64008"/>
                    </a:cubicBezTo>
                    <a:cubicBezTo>
                      <a:pt x="263455" y="63475"/>
                      <a:pt x="263348" y="62941"/>
                      <a:pt x="263208" y="62421"/>
                    </a:cubicBezTo>
                    <a:lnTo>
                      <a:pt x="263208" y="61595"/>
                    </a:lnTo>
                    <a:lnTo>
                      <a:pt x="262636" y="59626"/>
                    </a:lnTo>
                    <a:cubicBezTo>
                      <a:pt x="262668" y="59226"/>
                      <a:pt x="262668" y="58820"/>
                      <a:pt x="262636" y="58420"/>
                    </a:cubicBezTo>
                    <a:cubicBezTo>
                      <a:pt x="262655" y="58185"/>
                      <a:pt x="262655" y="57956"/>
                      <a:pt x="262636" y="57721"/>
                    </a:cubicBezTo>
                    <a:cubicBezTo>
                      <a:pt x="262439" y="57029"/>
                      <a:pt x="262211" y="56356"/>
                      <a:pt x="261938" y="55690"/>
                    </a:cubicBezTo>
                    <a:cubicBezTo>
                      <a:pt x="261938" y="55054"/>
                      <a:pt x="261493" y="54483"/>
                      <a:pt x="261239" y="53912"/>
                    </a:cubicBezTo>
                    <a:lnTo>
                      <a:pt x="260287" y="51943"/>
                    </a:lnTo>
                    <a:lnTo>
                      <a:pt x="259524" y="50229"/>
                    </a:lnTo>
                    <a:cubicBezTo>
                      <a:pt x="259143" y="49593"/>
                      <a:pt x="258763" y="48959"/>
                      <a:pt x="258445" y="48324"/>
                    </a:cubicBezTo>
                    <a:lnTo>
                      <a:pt x="257493" y="46736"/>
                    </a:lnTo>
                    <a:lnTo>
                      <a:pt x="256223" y="44958"/>
                    </a:lnTo>
                    <a:lnTo>
                      <a:pt x="255461" y="43815"/>
                    </a:lnTo>
                    <a:lnTo>
                      <a:pt x="255461" y="43498"/>
                    </a:lnTo>
                    <a:lnTo>
                      <a:pt x="254318" y="42101"/>
                    </a:lnTo>
                    <a:lnTo>
                      <a:pt x="253365" y="40894"/>
                    </a:lnTo>
                    <a:lnTo>
                      <a:pt x="252984" y="40513"/>
                    </a:lnTo>
                    <a:lnTo>
                      <a:pt x="252222" y="39751"/>
                    </a:lnTo>
                    <a:lnTo>
                      <a:pt x="251333" y="38799"/>
                    </a:lnTo>
                    <a:lnTo>
                      <a:pt x="250254" y="37846"/>
                    </a:lnTo>
                    <a:lnTo>
                      <a:pt x="249809" y="37401"/>
                    </a:lnTo>
                    <a:lnTo>
                      <a:pt x="249809" y="37401"/>
                    </a:lnTo>
                    <a:cubicBezTo>
                      <a:pt x="249288" y="36900"/>
                      <a:pt x="248736" y="36436"/>
                      <a:pt x="248158" y="36004"/>
                    </a:cubicBezTo>
                    <a:lnTo>
                      <a:pt x="247523" y="35560"/>
                    </a:lnTo>
                    <a:lnTo>
                      <a:pt x="247079" y="35243"/>
                    </a:lnTo>
                    <a:lnTo>
                      <a:pt x="246443" y="34798"/>
                    </a:lnTo>
                    <a:lnTo>
                      <a:pt x="244793" y="33718"/>
                    </a:lnTo>
                    <a:lnTo>
                      <a:pt x="244285" y="33401"/>
                    </a:lnTo>
                    <a:lnTo>
                      <a:pt x="243904" y="33401"/>
                    </a:lnTo>
                    <a:lnTo>
                      <a:pt x="243142" y="33020"/>
                    </a:lnTo>
                    <a:lnTo>
                      <a:pt x="241491" y="32131"/>
                    </a:lnTo>
                    <a:lnTo>
                      <a:pt x="240919" y="32131"/>
                    </a:lnTo>
                    <a:lnTo>
                      <a:pt x="240538" y="32131"/>
                    </a:lnTo>
                    <a:lnTo>
                      <a:pt x="239840" y="31814"/>
                    </a:lnTo>
                    <a:lnTo>
                      <a:pt x="238062" y="31115"/>
                    </a:lnTo>
                    <a:lnTo>
                      <a:pt x="237363" y="31115"/>
                    </a:lnTo>
                    <a:lnTo>
                      <a:pt x="236982" y="31115"/>
                    </a:lnTo>
                    <a:lnTo>
                      <a:pt x="236284" y="31115"/>
                    </a:lnTo>
                    <a:lnTo>
                      <a:pt x="234379" y="30607"/>
                    </a:lnTo>
                    <a:lnTo>
                      <a:pt x="233426" y="30607"/>
                    </a:lnTo>
                    <a:cubicBezTo>
                      <a:pt x="208744" y="25146"/>
                      <a:pt x="184042" y="19895"/>
                      <a:pt x="159322" y="14859"/>
                    </a:cubicBezTo>
                    <a:cubicBezTo>
                      <a:pt x="144843" y="11938"/>
                      <a:pt x="130302" y="9081"/>
                      <a:pt x="115824" y="6287"/>
                    </a:cubicBezTo>
                    <a:lnTo>
                      <a:pt x="111824" y="5524"/>
                    </a:lnTo>
                    <a:cubicBezTo>
                      <a:pt x="102045" y="3620"/>
                      <a:pt x="92266" y="1778"/>
                      <a:pt x="82487" y="0"/>
                    </a:cubicBezTo>
                    <a:lnTo>
                      <a:pt x="80645" y="0"/>
                    </a:lnTo>
                    <a:lnTo>
                      <a:pt x="78549" y="0"/>
                    </a:lnTo>
                    <a:lnTo>
                      <a:pt x="76391" y="0"/>
                    </a:lnTo>
                    <a:lnTo>
                      <a:pt x="74105" y="0"/>
                    </a:lnTo>
                    <a:lnTo>
                      <a:pt x="73470" y="0"/>
                    </a:lnTo>
                    <a:lnTo>
                      <a:pt x="71628" y="0"/>
                    </a:lnTo>
                    <a:lnTo>
                      <a:pt x="70485" y="0"/>
                    </a:lnTo>
                    <a:lnTo>
                      <a:pt x="69342" y="0"/>
                    </a:lnTo>
                    <a:lnTo>
                      <a:pt x="68643" y="0"/>
                    </a:lnTo>
                    <a:cubicBezTo>
                      <a:pt x="67755" y="248"/>
                      <a:pt x="66885" y="571"/>
                      <a:pt x="66040" y="953"/>
                    </a:cubicBezTo>
                    <a:lnTo>
                      <a:pt x="0" y="28765"/>
                    </a:lnTo>
                    <a:cubicBezTo>
                      <a:pt x="1073" y="28334"/>
                      <a:pt x="2178" y="27972"/>
                      <a:pt x="3302" y="27686"/>
                    </a:cubicBezTo>
                    <a:lnTo>
                      <a:pt x="4382" y="27686"/>
                    </a:lnTo>
                    <a:cubicBezTo>
                      <a:pt x="5385" y="27457"/>
                      <a:pt x="6407" y="27286"/>
                      <a:pt x="7430" y="27178"/>
                    </a:cubicBezTo>
                    <a:lnTo>
                      <a:pt x="7874" y="27178"/>
                    </a:lnTo>
                    <a:cubicBezTo>
                      <a:pt x="9163" y="27083"/>
                      <a:pt x="10459" y="27083"/>
                      <a:pt x="11748" y="27178"/>
                    </a:cubicBezTo>
                    <a:lnTo>
                      <a:pt x="12129" y="27178"/>
                    </a:lnTo>
                    <a:cubicBezTo>
                      <a:pt x="13576" y="27254"/>
                      <a:pt x="15018" y="27426"/>
                      <a:pt x="16447" y="27686"/>
                    </a:cubicBezTo>
                    <a:lnTo>
                      <a:pt x="49784" y="34036"/>
                    </a:lnTo>
                    <a:cubicBezTo>
                      <a:pt x="64262" y="36830"/>
                      <a:pt x="78804" y="39688"/>
                      <a:pt x="93282" y="42609"/>
                    </a:cubicBezTo>
                    <a:cubicBezTo>
                      <a:pt x="117964" y="47644"/>
                      <a:pt x="142666" y="52876"/>
                      <a:pt x="167386" y="58293"/>
                    </a:cubicBezTo>
                    <a:cubicBezTo>
                      <a:pt x="168567" y="58566"/>
                      <a:pt x="169736" y="58903"/>
                      <a:pt x="170879" y="59309"/>
                    </a:cubicBezTo>
                    <a:lnTo>
                      <a:pt x="171323" y="59309"/>
                    </a:lnTo>
                    <a:cubicBezTo>
                      <a:pt x="172409" y="59665"/>
                      <a:pt x="173470" y="60090"/>
                      <a:pt x="174498" y="60579"/>
                    </a:cubicBezTo>
                    <a:lnTo>
                      <a:pt x="174879" y="60579"/>
                    </a:lnTo>
                    <a:cubicBezTo>
                      <a:pt x="175908" y="61024"/>
                      <a:pt x="176905" y="61532"/>
                      <a:pt x="177864" y="62103"/>
                    </a:cubicBezTo>
                    <a:lnTo>
                      <a:pt x="178245" y="62103"/>
                    </a:lnTo>
                    <a:cubicBezTo>
                      <a:pt x="179197" y="62674"/>
                      <a:pt x="180149" y="63246"/>
                      <a:pt x="181039" y="63881"/>
                    </a:cubicBezTo>
                    <a:lnTo>
                      <a:pt x="181483" y="64262"/>
                    </a:lnTo>
                    <a:cubicBezTo>
                      <a:pt x="182372" y="64897"/>
                      <a:pt x="183198" y="65596"/>
                      <a:pt x="184087" y="66357"/>
                    </a:cubicBezTo>
                    <a:lnTo>
                      <a:pt x="184531" y="66802"/>
                    </a:lnTo>
                    <a:cubicBezTo>
                      <a:pt x="185236" y="67386"/>
                      <a:pt x="185890" y="68021"/>
                      <a:pt x="186499" y="68707"/>
                    </a:cubicBezTo>
                    <a:lnTo>
                      <a:pt x="187198" y="69469"/>
                    </a:lnTo>
                    <a:cubicBezTo>
                      <a:pt x="187700" y="69971"/>
                      <a:pt x="188163" y="70498"/>
                      <a:pt x="188595" y="71057"/>
                    </a:cubicBezTo>
                    <a:lnTo>
                      <a:pt x="189738" y="72390"/>
                    </a:lnTo>
                    <a:lnTo>
                      <a:pt x="190754" y="73914"/>
                    </a:lnTo>
                    <a:cubicBezTo>
                      <a:pt x="191211" y="74479"/>
                      <a:pt x="191637" y="75076"/>
                      <a:pt x="192024" y="75692"/>
                    </a:cubicBezTo>
                    <a:lnTo>
                      <a:pt x="192977" y="77279"/>
                    </a:lnTo>
                    <a:lnTo>
                      <a:pt x="193993" y="79185"/>
                    </a:lnTo>
                    <a:cubicBezTo>
                      <a:pt x="194304" y="79718"/>
                      <a:pt x="194583" y="80264"/>
                      <a:pt x="194818" y="80835"/>
                    </a:cubicBezTo>
                    <a:lnTo>
                      <a:pt x="195771" y="82868"/>
                    </a:lnTo>
                    <a:lnTo>
                      <a:pt x="196469" y="84582"/>
                    </a:lnTo>
                    <a:cubicBezTo>
                      <a:pt x="196469" y="85281"/>
                      <a:pt x="196977" y="85979"/>
                      <a:pt x="197168" y="86678"/>
                    </a:cubicBezTo>
                    <a:lnTo>
                      <a:pt x="197739" y="88519"/>
                    </a:lnTo>
                    <a:lnTo>
                      <a:pt x="198311" y="90551"/>
                    </a:lnTo>
                    <a:cubicBezTo>
                      <a:pt x="198311" y="91313"/>
                      <a:pt x="198692" y="92139"/>
                      <a:pt x="198818" y="92901"/>
                    </a:cubicBezTo>
                    <a:lnTo>
                      <a:pt x="198818" y="94043"/>
                    </a:lnTo>
                    <a:cubicBezTo>
                      <a:pt x="199054" y="95218"/>
                      <a:pt x="199225" y="96406"/>
                      <a:pt x="199327" y="97599"/>
                    </a:cubicBezTo>
                    <a:cubicBezTo>
                      <a:pt x="199358" y="97790"/>
                      <a:pt x="199358" y="97981"/>
                      <a:pt x="199327" y="98171"/>
                    </a:cubicBezTo>
                    <a:cubicBezTo>
                      <a:pt x="199390" y="99314"/>
                      <a:pt x="199390" y="100457"/>
                      <a:pt x="199327" y="101600"/>
                    </a:cubicBezTo>
                    <a:lnTo>
                      <a:pt x="199327" y="101981"/>
                    </a:lnTo>
                    <a:cubicBezTo>
                      <a:pt x="199327" y="103315"/>
                      <a:pt x="199327" y="104648"/>
                      <a:pt x="199327" y="106045"/>
                    </a:cubicBezTo>
                    <a:cubicBezTo>
                      <a:pt x="199212" y="107810"/>
                      <a:pt x="199003" y="109569"/>
                      <a:pt x="198692" y="111315"/>
                    </a:cubicBezTo>
                    <a:lnTo>
                      <a:pt x="198692" y="111633"/>
                    </a:lnTo>
                    <a:cubicBezTo>
                      <a:pt x="198393" y="113259"/>
                      <a:pt x="198012" y="114871"/>
                      <a:pt x="197549" y="116459"/>
                    </a:cubicBezTo>
                    <a:lnTo>
                      <a:pt x="197549" y="116459"/>
                    </a:lnTo>
                    <a:cubicBezTo>
                      <a:pt x="197079" y="117945"/>
                      <a:pt x="196526" y="119412"/>
                      <a:pt x="195898" y="120840"/>
                    </a:cubicBezTo>
                    <a:lnTo>
                      <a:pt x="195898" y="121158"/>
                    </a:lnTo>
                    <a:cubicBezTo>
                      <a:pt x="195288" y="122517"/>
                      <a:pt x="194590" y="123831"/>
                      <a:pt x="193802" y="125095"/>
                    </a:cubicBezTo>
                    <a:lnTo>
                      <a:pt x="193802" y="125095"/>
                    </a:lnTo>
                    <a:cubicBezTo>
                      <a:pt x="193091" y="126206"/>
                      <a:pt x="192303" y="127267"/>
                      <a:pt x="191453" y="128270"/>
                    </a:cubicBezTo>
                    <a:lnTo>
                      <a:pt x="190691" y="129159"/>
                    </a:lnTo>
                    <a:cubicBezTo>
                      <a:pt x="189827" y="130150"/>
                      <a:pt x="188887" y="131083"/>
                      <a:pt x="187897" y="131953"/>
                    </a:cubicBezTo>
                    <a:lnTo>
                      <a:pt x="187897" y="131953"/>
                    </a:lnTo>
                    <a:cubicBezTo>
                      <a:pt x="186881" y="132779"/>
                      <a:pt x="185801" y="133541"/>
                      <a:pt x="184722" y="134303"/>
                    </a:cubicBezTo>
                    <a:lnTo>
                      <a:pt x="183896" y="134810"/>
                    </a:lnTo>
                    <a:cubicBezTo>
                      <a:pt x="182759" y="135509"/>
                      <a:pt x="181572" y="136125"/>
                      <a:pt x="180340" y="136652"/>
                    </a:cubicBezTo>
                    <a:lnTo>
                      <a:pt x="246380" y="108776"/>
                    </a:lnTo>
                    <a:cubicBezTo>
                      <a:pt x="247612" y="108248"/>
                      <a:pt x="248800" y="107632"/>
                      <a:pt x="249936" y="106934"/>
                    </a:cubicBezTo>
                    <a:lnTo>
                      <a:pt x="250762" y="106426"/>
                    </a:lnTo>
                    <a:cubicBezTo>
                      <a:pt x="251873" y="105721"/>
                      <a:pt x="252940" y="104934"/>
                      <a:pt x="253937" y="104077"/>
                    </a:cubicBezTo>
                    <a:lnTo>
                      <a:pt x="253937" y="104077"/>
                    </a:lnTo>
                    <a:cubicBezTo>
                      <a:pt x="254699" y="103378"/>
                      <a:pt x="255461" y="102679"/>
                      <a:pt x="256159" y="101918"/>
                    </a:cubicBezTo>
                    <a:lnTo>
                      <a:pt x="256731" y="101219"/>
                    </a:lnTo>
                    <a:lnTo>
                      <a:pt x="257493" y="100330"/>
                    </a:lnTo>
                    <a:lnTo>
                      <a:pt x="258318" y="99441"/>
                    </a:lnTo>
                    <a:cubicBezTo>
                      <a:pt x="258839" y="98749"/>
                      <a:pt x="259328" y="98025"/>
                      <a:pt x="259779" y="97282"/>
                    </a:cubicBezTo>
                    <a:lnTo>
                      <a:pt x="259779" y="97282"/>
                    </a:lnTo>
                    <a:lnTo>
                      <a:pt x="259779" y="97282"/>
                    </a:lnTo>
                    <a:lnTo>
                      <a:pt x="260731" y="95568"/>
                    </a:lnTo>
                    <a:cubicBezTo>
                      <a:pt x="261106" y="94977"/>
                      <a:pt x="261449" y="94361"/>
                      <a:pt x="261747" y="93726"/>
                    </a:cubicBezTo>
                    <a:lnTo>
                      <a:pt x="261747" y="93282"/>
                    </a:lnTo>
                    <a:lnTo>
                      <a:pt x="261747" y="92964"/>
                    </a:lnTo>
                    <a:cubicBezTo>
                      <a:pt x="261893" y="92589"/>
                      <a:pt x="262058" y="92234"/>
                      <a:pt x="262255" y="91885"/>
                    </a:cubicBezTo>
                    <a:cubicBezTo>
                      <a:pt x="262255" y="91249"/>
                      <a:pt x="262699" y="90678"/>
                      <a:pt x="262890" y="90043"/>
                    </a:cubicBezTo>
                    <a:cubicBezTo>
                      <a:pt x="263100" y="89573"/>
                      <a:pt x="263265" y="89084"/>
                      <a:pt x="263398" y="88582"/>
                    </a:cubicBezTo>
                    <a:lnTo>
                      <a:pt x="263398" y="88265"/>
                    </a:lnTo>
                    <a:cubicBezTo>
                      <a:pt x="263398" y="87693"/>
                      <a:pt x="263398" y="87059"/>
                      <a:pt x="263906" y="86424"/>
                    </a:cubicBezTo>
                    <a:lnTo>
                      <a:pt x="264287" y="84582"/>
                    </a:lnTo>
                    <a:lnTo>
                      <a:pt x="264287" y="83629"/>
                    </a:lnTo>
                    <a:lnTo>
                      <a:pt x="264287" y="83249"/>
                    </a:lnTo>
                    <a:cubicBezTo>
                      <a:pt x="264287" y="83249"/>
                      <a:pt x="263843" y="81979"/>
                      <a:pt x="263906" y="81788"/>
                    </a:cubicBezTo>
                    <a:close/>
                  </a:path>
                </a:pathLst>
              </a:custGeom>
              <a:solidFill>
                <a:srgbClr val="FFFFFF">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1441" name="Google Shape;1441;p33"/>
          <p:cNvPicPr preferRelativeResize="0"/>
          <p:nvPr/>
        </p:nvPicPr>
        <p:blipFill>
          <a:blip r:embed="rId3">
            <a:alphaModFix/>
          </a:blip>
          <a:stretch>
            <a:fillRect/>
          </a:stretch>
        </p:blipFill>
        <p:spPr>
          <a:xfrm>
            <a:off x="3280575" y="887375"/>
            <a:ext cx="821002" cy="821002"/>
          </a:xfrm>
          <a:prstGeom prst="rect">
            <a:avLst/>
          </a:prstGeom>
          <a:noFill/>
          <a:ln>
            <a:noFill/>
          </a:ln>
        </p:spPr>
      </p:pic>
      <p:pic>
        <p:nvPicPr>
          <p:cNvPr id="1442" name="Google Shape;1442;p33"/>
          <p:cNvPicPr preferRelativeResize="0"/>
          <p:nvPr/>
        </p:nvPicPr>
        <p:blipFill>
          <a:blip r:embed="rId3">
            <a:alphaModFix/>
          </a:blip>
          <a:stretch>
            <a:fillRect/>
          </a:stretch>
        </p:blipFill>
        <p:spPr>
          <a:xfrm>
            <a:off x="893550" y="3550500"/>
            <a:ext cx="1034849" cy="1034849"/>
          </a:xfrm>
          <a:prstGeom prst="rect">
            <a:avLst/>
          </a:prstGeom>
          <a:noFill/>
          <a:ln>
            <a:noFill/>
          </a:ln>
        </p:spPr>
      </p:pic>
      <p:sp>
        <p:nvSpPr>
          <p:cNvPr id="1443" name="Google Shape;1443;p33"/>
          <p:cNvSpPr/>
          <p:nvPr/>
        </p:nvSpPr>
        <p:spPr>
          <a:xfrm flipH="1">
            <a:off x="3836538" y="2383253"/>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4" name="Google Shape;1444;p33"/>
          <p:cNvSpPr/>
          <p:nvPr/>
        </p:nvSpPr>
        <p:spPr>
          <a:xfrm flipH="1">
            <a:off x="2319163" y="887378"/>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5" name="Google Shape;1445;p33"/>
          <p:cNvSpPr/>
          <p:nvPr/>
        </p:nvSpPr>
        <p:spPr>
          <a:xfrm flipH="1">
            <a:off x="3109388" y="1252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6" name="Google Shape;1446;p33"/>
          <p:cNvSpPr/>
          <p:nvPr/>
        </p:nvSpPr>
        <p:spPr>
          <a:xfrm flipH="1">
            <a:off x="1118413" y="3071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7" name="Google Shape;1447;p33"/>
          <p:cNvSpPr/>
          <p:nvPr/>
        </p:nvSpPr>
        <p:spPr>
          <a:xfrm flipH="1">
            <a:off x="2077513" y="37528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Tree>
    <p:extLst>
      <p:ext uri="{BB962C8B-B14F-4D97-AF65-F5344CB8AC3E}">
        <p14:creationId xmlns:p14="http://schemas.microsoft.com/office/powerpoint/2010/main" val="6275855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0"/>
        <p:cNvGrpSpPr/>
        <p:nvPr/>
      </p:nvGrpSpPr>
      <p:grpSpPr>
        <a:xfrm>
          <a:off x="0" y="0"/>
          <a:ext cx="0" cy="0"/>
          <a:chOff x="0" y="0"/>
          <a:chExt cx="0" cy="0"/>
        </a:xfrm>
      </p:grpSpPr>
      <p:sp>
        <p:nvSpPr>
          <p:cNvPr id="2" name="Subtitle 1"/>
          <p:cNvSpPr>
            <a:spLocks noGrp="1"/>
          </p:cNvSpPr>
          <p:nvPr>
            <p:ph type="subTitle" idx="1"/>
          </p:nvPr>
        </p:nvSpPr>
        <p:spPr>
          <a:xfrm>
            <a:off x="1583397" y="1954134"/>
            <a:ext cx="2268900" cy="475500"/>
          </a:xfrm>
        </p:spPr>
        <p:txBody>
          <a:bodyPr/>
          <a:lstStyle/>
          <a:p>
            <a:r>
              <a:rPr lang="en-US" dirty="0" smtClean="0"/>
              <a:t>Quản lý</a:t>
            </a:r>
            <a:endParaRPr lang="en-US" dirty="0"/>
          </a:p>
        </p:txBody>
      </p:sp>
      <p:sp>
        <p:nvSpPr>
          <p:cNvPr id="3" name="Subtitle 2"/>
          <p:cNvSpPr>
            <a:spLocks noGrp="1"/>
          </p:cNvSpPr>
          <p:nvPr>
            <p:ph type="subTitle" idx="5"/>
          </p:nvPr>
        </p:nvSpPr>
        <p:spPr>
          <a:xfrm>
            <a:off x="5332707" y="2020502"/>
            <a:ext cx="2268900" cy="475500"/>
          </a:xfrm>
        </p:spPr>
        <p:txBody>
          <a:bodyPr/>
          <a:lstStyle/>
          <a:p>
            <a:r>
              <a:rPr lang="en-US" dirty="0" smtClean="0">
                <a:latin typeface="Times New Roman" panose="02020603050405020304" pitchFamily="18" charset="0"/>
                <a:cs typeface="Times New Roman" panose="02020603050405020304" pitchFamily="18" charset="0"/>
              </a:rPr>
              <a:t>Người dùng</a:t>
            </a:r>
            <a:endParaRPr lang="en-US" dirty="0">
              <a:latin typeface="Times New Roman" panose="02020603050405020304" pitchFamily="18" charset="0"/>
              <a:cs typeface="Times New Roman" panose="02020603050405020304" pitchFamily="18" charset="0"/>
            </a:endParaRPr>
          </a:p>
        </p:txBody>
      </p:sp>
      <p:sp>
        <p:nvSpPr>
          <p:cNvPr id="5" name="Title 4"/>
          <p:cNvSpPr>
            <a:spLocks noGrp="1"/>
          </p:cNvSpPr>
          <p:nvPr>
            <p:ph type="title"/>
          </p:nvPr>
        </p:nvSpPr>
        <p:spPr/>
        <p:txBody>
          <a:bodyPr/>
          <a:lstStyle/>
          <a:p>
            <a:r>
              <a:rPr lang="en-US" sz="2400" b="1" dirty="0">
                <a:latin typeface="Times New Roman" panose="02020603050405020304" pitchFamily="18" charset="0"/>
                <a:cs typeface="Times New Roman" panose="02020603050405020304" pitchFamily="18" charset="0"/>
              </a:rPr>
              <a:t>PHÂN TÍCH THIẾT KẾ HỆ THỐNG ,YÊU CẦU </a:t>
            </a:r>
            <a:r>
              <a:rPr lang="en-US" sz="2400" b="1" dirty="0"/>
              <a:t/>
            </a:r>
            <a:br>
              <a:rPr lang="en-US" sz="2400" b="1" dirty="0"/>
            </a:br>
            <a:endParaRPr lang="en-US" sz="2400" dirty="0"/>
          </a:p>
        </p:txBody>
      </p:sp>
      <p:sp>
        <p:nvSpPr>
          <p:cNvPr id="6" name="Subtitle 5"/>
          <p:cNvSpPr>
            <a:spLocks noGrp="1"/>
          </p:cNvSpPr>
          <p:nvPr>
            <p:ph type="subTitle" idx="2"/>
          </p:nvPr>
        </p:nvSpPr>
        <p:spPr>
          <a:xfrm>
            <a:off x="1583396" y="2434834"/>
            <a:ext cx="3025475" cy="1622400"/>
          </a:xfrm>
        </p:spPr>
        <p:txBody>
          <a:bodyPr/>
          <a:lstStyle/>
          <a:p>
            <a:pPr algn="l">
              <a:lnSpc>
                <a:spcPct val="150000"/>
              </a:lnSpc>
              <a:buFont typeface="Arial" panose="020B0604020202020204" pitchFamily="34" charset="0"/>
              <a:buChar char="•"/>
            </a:pPr>
            <a:r>
              <a:rPr lang="en-US" dirty="0" smtClean="0"/>
              <a:t>Quản lý sản phẩm:thêm ,sửa ,xóa các sản phẩm</a:t>
            </a:r>
          </a:p>
          <a:p>
            <a:pPr algn="l">
              <a:lnSpc>
                <a:spcPct val="150000"/>
              </a:lnSpc>
              <a:buFont typeface="Arial" panose="020B0604020202020204" pitchFamily="34" charset="0"/>
              <a:buChar char="•"/>
            </a:pPr>
            <a:r>
              <a:rPr lang="en-US" dirty="0" smtClean="0"/>
              <a:t>Quản lý tài khoản:thêm,sửa,xóa các tài khoản</a:t>
            </a:r>
            <a:endParaRPr lang="en-US" dirty="0"/>
          </a:p>
        </p:txBody>
      </p:sp>
      <p:sp>
        <p:nvSpPr>
          <p:cNvPr id="7" name="Subtitle 6"/>
          <p:cNvSpPr>
            <a:spLocks noGrp="1"/>
          </p:cNvSpPr>
          <p:nvPr>
            <p:ph type="subTitle" idx="3"/>
          </p:nvPr>
        </p:nvSpPr>
        <p:spPr>
          <a:xfrm>
            <a:off x="5332706" y="2501202"/>
            <a:ext cx="2970635" cy="1622400"/>
          </a:xfrm>
        </p:spPr>
        <p:txBody>
          <a:bodyPr/>
          <a:lstStyle/>
          <a:p>
            <a:pPr marL="398463" indent="-228600" algn="l">
              <a:lnSpc>
                <a:spcPct val="150000"/>
              </a:lnSpc>
              <a:buFont typeface="Arial" panose="020B0604020202020204" pitchFamily="34" charset="0"/>
              <a:buChar char="•"/>
            </a:pPr>
            <a:r>
              <a:rPr lang="en-US" dirty="0"/>
              <a:t>Đăng kí</a:t>
            </a:r>
          </a:p>
          <a:p>
            <a:pPr marL="398463" indent="-228600" algn="l">
              <a:lnSpc>
                <a:spcPct val="150000"/>
              </a:lnSpc>
              <a:buFont typeface="Arial" panose="020B0604020202020204" pitchFamily="34" charset="0"/>
              <a:buChar char="•"/>
            </a:pPr>
            <a:r>
              <a:rPr lang="en-US" dirty="0"/>
              <a:t>Xem thông tin </a:t>
            </a:r>
            <a:r>
              <a:rPr lang="en-US" dirty="0" smtClean="0"/>
              <a:t>chi tiết sản </a:t>
            </a:r>
            <a:r>
              <a:rPr lang="en-US" dirty="0"/>
              <a:t>phẩm</a:t>
            </a:r>
          </a:p>
          <a:p>
            <a:pPr marL="169863" indent="58738" algn="l">
              <a:lnSpc>
                <a:spcPct val="150000"/>
              </a:lnSpc>
              <a:buFont typeface="Arial" panose="020B0604020202020204" pitchFamily="34" charset="0"/>
              <a:buChar char="•"/>
            </a:pPr>
            <a:r>
              <a:rPr lang="en-US" dirty="0"/>
              <a:t>       Liên hệ với người bán qua số điện thoại,zalo,facebook</a:t>
            </a:r>
          </a:p>
        </p:txBody>
      </p:sp>
      <p:sp>
        <p:nvSpPr>
          <p:cNvPr id="9" name="TextBox 8"/>
          <p:cNvSpPr txBox="1"/>
          <p:nvPr/>
        </p:nvSpPr>
        <p:spPr>
          <a:xfrm>
            <a:off x="875475" y="1181722"/>
            <a:ext cx="1651820" cy="338554"/>
          </a:xfrm>
          <a:prstGeom prst="rect">
            <a:avLst/>
          </a:prstGeom>
          <a:noFill/>
        </p:spPr>
        <p:txBody>
          <a:bodyPr wrap="square" rtlCol="0">
            <a:spAutoFit/>
          </a:bodyPr>
          <a:lstStyle/>
          <a:p>
            <a:r>
              <a:rPr lang="en-US" sz="1600" dirty="0" smtClean="0">
                <a:solidFill>
                  <a:schemeClr val="tx1"/>
                </a:solidFill>
                <a:latin typeface="Times New Roman" panose="02020603050405020304" pitchFamily="18" charset="0"/>
                <a:cs typeface="Times New Roman" panose="02020603050405020304" pitchFamily="18" charset="0"/>
              </a:rPr>
              <a:t>Chức năng:</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2527295" y="3809845"/>
            <a:ext cx="4572000" cy="523220"/>
          </a:xfrm>
          <a:prstGeom prst="rect">
            <a:avLst/>
          </a:prstGeom>
        </p:spPr>
        <p:txBody>
          <a:bodyPr>
            <a:spAutoFit/>
          </a:bodyPr>
          <a:lstStyle/>
          <a:p>
            <a:pPr lvl="0">
              <a:buSzPts val="2000"/>
            </a:pPr>
            <a:r>
              <a:rPr lang="en-US" dirty="0" smtClean="0">
                <a:solidFill>
                  <a:schemeClr val="dk1"/>
                </a:solidFill>
                <a:latin typeface="Times New Roman"/>
                <a:ea typeface="Times New Roman"/>
                <a:cs typeface="Times New Roman"/>
                <a:sym typeface="Times New Roman"/>
              </a:rPr>
              <a:t>Hệ thống được thiết kế để khách hàng cũng như người bán dễ dàng sử dụng và được bảo mật thông tin một cách an toàn</a:t>
            </a:r>
            <a:endParaRPr lang="vi-VN" dirty="0">
              <a:solidFill>
                <a:schemeClr val="dk1"/>
              </a:solidFill>
              <a:latin typeface="Times New Roman"/>
              <a:ea typeface="Times New Roman"/>
              <a:cs typeface="Times New Roman"/>
              <a:sym typeface="Times New Roman"/>
            </a:endParaRPr>
          </a:p>
        </p:txBody>
      </p:sp>
      <p:sp>
        <p:nvSpPr>
          <p:cNvPr id="11" name="Right Arrow 10"/>
          <p:cNvSpPr/>
          <p:nvPr/>
        </p:nvSpPr>
        <p:spPr>
          <a:xfrm>
            <a:off x="612058" y="3768213"/>
            <a:ext cx="1401097" cy="494071"/>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6" name="Title 5"/>
          <p:cNvSpPr>
            <a:spLocks noGrp="1"/>
          </p:cNvSpPr>
          <p:nvPr>
            <p:ph type="title"/>
          </p:nvPr>
        </p:nvSpPr>
        <p:spPr>
          <a:xfrm>
            <a:off x="1073961" y="415529"/>
            <a:ext cx="7704000" cy="572700"/>
          </a:xfrm>
        </p:spPr>
        <p:txBody>
          <a:bodyPr/>
          <a:lstStyle/>
          <a:p>
            <a:r>
              <a:rPr lang="en-US" sz="2400" b="1" dirty="0">
                <a:latin typeface="Times New Roman" panose="02020603050405020304" pitchFamily="18" charset="0"/>
                <a:cs typeface="Times New Roman" panose="02020603050405020304" pitchFamily="18" charset="0"/>
              </a:rPr>
              <a:t>PHÂN TÍCH THIẾT KẾ HỆ THỐNG ,YÊU CẦU</a:t>
            </a:r>
            <a:endParaRPr lang="en-US" sz="2400" dirty="0"/>
          </a:p>
        </p:txBody>
      </p:sp>
      <p:sp>
        <p:nvSpPr>
          <p:cNvPr id="11" name="TextBox 10"/>
          <p:cNvSpPr txBox="1"/>
          <p:nvPr/>
        </p:nvSpPr>
        <p:spPr>
          <a:xfrm>
            <a:off x="1073962" y="1085960"/>
            <a:ext cx="953942" cy="338554"/>
          </a:xfrm>
          <a:prstGeom prst="rect">
            <a:avLst/>
          </a:prstGeom>
          <a:noFill/>
        </p:spPr>
        <p:txBody>
          <a:bodyPr wrap="square" rtlCol="0">
            <a:spAutoFit/>
          </a:bodyPr>
          <a:lstStyle/>
          <a:p>
            <a:r>
              <a:rPr lang="en-US" sz="1600" dirty="0" smtClean="0">
                <a:solidFill>
                  <a:schemeClr val="tx1"/>
                </a:solidFill>
                <a:latin typeface="Times New Roman" panose="02020603050405020304" pitchFamily="18" charset="0"/>
                <a:cs typeface="Times New Roman" panose="02020603050405020304" pitchFamily="18" charset="0"/>
              </a:rPr>
              <a:t>Biểu  đồ </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460089" y="1522246"/>
            <a:ext cx="2249129" cy="240082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p:nvPr/>
        </p:nvSpPr>
        <p:spPr>
          <a:xfrm>
            <a:off x="5228303" y="1522247"/>
            <a:ext cx="2514600" cy="240082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1" name="Picture 20"/>
          <p:cNvPicPr/>
          <p:nvPr/>
        </p:nvPicPr>
        <p:blipFill rotWithShape="1">
          <a:blip r:embed="rId3">
            <a:extLst>
              <a:ext uri="{28A0092B-C50C-407E-A947-70E740481C1C}">
                <a14:useLocalDpi xmlns:a14="http://schemas.microsoft.com/office/drawing/2010/main" val="0"/>
              </a:ext>
            </a:extLst>
          </a:blip>
          <a:srcRect l="134" t="1860" r="18691" b="16624"/>
          <a:stretch/>
        </p:blipFill>
        <p:spPr bwMode="auto">
          <a:xfrm>
            <a:off x="1613471" y="1636080"/>
            <a:ext cx="2095748" cy="2286992"/>
          </a:xfrm>
          <a:prstGeom prst="rect">
            <a:avLst/>
          </a:prstGeom>
          <a:noFill/>
          <a:ln>
            <a:noFill/>
          </a:ln>
          <a:extLst>
            <a:ext uri="{53640926-AAD7-44D8-BBD7-CCE9431645EC}">
              <a14:shadowObscured xmlns:a14="http://schemas.microsoft.com/office/drawing/2010/main"/>
            </a:ext>
          </a:extLst>
        </p:spPr>
      </p:pic>
      <p:pic>
        <p:nvPicPr>
          <p:cNvPr id="24" name="Picture 23"/>
          <p:cNvPicPr/>
          <p:nvPr/>
        </p:nvPicPr>
        <p:blipFill>
          <a:blip r:embed="rId4"/>
          <a:stretch>
            <a:fillRect/>
          </a:stretch>
        </p:blipFill>
        <p:spPr>
          <a:xfrm>
            <a:off x="5228302" y="1805752"/>
            <a:ext cx="2381866" cy="1719113"/>
          </a:xfrm>
          <a:prstGeom prst="rect">
            <a:avLst/>
          </a:prstGeom>
        </p:spPr>
      </p:pic>
      <p:sp>
        <p:nvSpPr>
          <p:cNvPr id="25" name="TextBox 24"/>
          <p:cNvSpPr txBox="1"/>
          <p:nvPr/>
        </p:nvSpPr>
        <p:spPr>
          <a:xfrm>
            <a:off x="2027904" y="4165957"/>
            <a:ext cx="1255689" cy="338554"/>
          </a:xfrm>
          <a:prstGeom prst="rect">
            <a:avLst/>
          </a:prstGeom>
          <a:noFill/>
        </p:spPr>
        <p:txBody>
          <a:bodyPr wrap="square" rtlCol="0">
            <a:spAutoFit/>
          </a:bodyPr>
          <a:lstStyle/>
          <a:p>
            <a:r>
              <a:rPr lang="en-US" sz="1600" dirty="0" smtClean="0">
                <a:solidFill>
                  <a:schemeClr val="tx1"/>
                </a:solidFill>
                <a:latin typeface="Times New Roman" panose="02020603050405020304" pitchFamily="18" charset="0"/>
                <a:cs typeface="Times New Roman" panose="02020603050405020304" pitchFamily="18" charset="0"/>
              </a:rPr>
              <a:t>Biểu  đồ UC </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26" name="TextBox 25"/>
          <p:cNvSpPr txBox="1"/>
          <p:nvPr/>
        </p:nvSpPr>
        <p:spPr>
          <a:xfrm>
            <a:off x="5953624" y="4187069"/>
            <a:ext cx="1435318" cy="338554"/>
          </a:xfrm>
          <a:prstGeom prst="rect">
            <a:avLst/>
          </a:prstGeom>
          <a:noFill/>
        </p:spPr>
        <p:txBody>
          <a:bodyPr wrap="square" rtlCol="0">
            <a:spAutoFit/>
          </a:bodyPr>
          <a:lstStyle/>
          <a:p>
            <a:r>
              <a:rPr lang="en-US" sz="1600" dirty="0" smtClean="0">
                <a:solidFill>
                  <a:schemeClr val="tx1"/>
                </a:solidFill>
                <a:latin typeface="Times New Roman" panose="02020603050405020304" pitchFamily="18" charset="0"/>
                <a:cs typeface="Times New Roman" panose="02020603050405020304" pitchFamily="18" charset="0"/>
              </a:rPr>
              <a:t>Biểu  đồ ERD </a:t>
            </a:r>
            <a:endParaRPr lang="en-US" sz="1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33"/>
          <p:cNvSpPr txBox="1">
            <a:spLocks noGrp="1"/>
          </p:cNvSpPr>
          <p:nvPr>
            <p:ph type="title" idx="2"/>
          </p:nvPr>
        </p:nvSpPr>
        <p:spPr>
          <a:xfrm>
            <a:off x="4566450" y="2599182"/>
            <a:ext cx="3714305" cy="793066"/>
          </a:xfrm>
          <a:prstGeom prst="rect">
            <a:avLst/>
          </a:prstGeom>
        </p:spPr>
        <p:txBody>
          <a:bodyPr spcFirstLastPara="1" wrap="square" lIns="91425" tIns="91425" rIns="91425" bIns="91425" anchor="b" anchorCtr="0">
            <a:noAutofit/>
          </a:bodyPr>
          <a:lstStyle/>
          <a:p>
            <a:r>
              <a:rPr lang="en-US" sz="1400" b="1" dirty="0">
                <a:latin typeface="Times New Roman" panose="02020603050405020304" pitchFamily="18" charset="0"/>
                <a:cs typeface="Times New Roman" panose="02020603050405020304" pitchFamily="18" charset="0"/>
              </a:rPr>
              <a:t>CÀI ĐẶT HỆ THỐNG VÀ KẾT QUẢ ĐẠT ĐƯỢC</a:t>
            </a:r>
            <a:r>
              <a:rPr lang="en-US" sz="1400" b="1" dirty="0"/>
              <a:t/>
            </a:r>
            <a:br>
              <a:rPr lang="en-US" sz="1400" b="1" dirty="0"/>
            </a:br>
            <a:endParaRPr lang="en-US" sz="1400" dirty="0"/>
          </a:p>
        </p:txBody>
      </p:sp>
      <p:sp>
        <p:nvSpPr>
          <p:cNvPr id="1394" name="Google Shape;1394;p33"/>
          <p:cNvSpPr txBox="1">
            <a:spLocks noGrp="1"/>
          </p:cNvSpPr>
          <p:nvPr>
            <p:ph type="title"/>
          </p:nvPr>
        </p:nvSpPr>
        <p:spPr>
          <a:xfrm>
            <a:off x="4566449" y="1587450"/>
            <a:ext cx="2770873" cy="9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latin typeface="Times New Roman" panose="02020603050405020304" pitchFamily="18" charset="0"/>
                <a:cs typeface="Times New Roman" panose="02020603050405020304" pitchFamily="18" charset="0"/>
              </a:rPr>
              <a:t>Chương </a:t>
            </a:r>
            <a:r>
              <a:rPr lang="en" sz="4000" dirty="0" smtClean="0">
                <a:latin typeface="Times New Roman" panose="02020603050405020304" pitchFamily="18" charset="0"/>
                <a:cs typeface="Times New Roman" panose="02020603050405020304" pitchFamily="18" charset="0"/>
              </a:rPr>
              <a:t>3</a:t>
            </a:r>
            <a:endParaRPr sz="4000" dirty="0">
              <a:latin typeface="Times New Roman" panose="02020603050405020304" pitchFamily="18" charset="0"/>
              <a:cs typeface="Times New Roman" panose="02020603050405020304" pitchFamily="18" charset="0"/>
            </a:endParaRPr>
          </a:p>
        </p:txBody>
      </p:sp>
      <p:pic>
        <p:nvPicPr>
          <p:cNvPr id="1441" name="Google Shape;1441;p33"/>
          <p:cNvPicPr preferRelativeResize="0"/>
          <p:nvPr/>
        </p:nvPicPr>
        <p:blipFill>
          <a:blip r:embed="rId3">
            <a:alphaModFix/>
          </a:blip>
          <a:stretch>
            <a:fillRect/>
          </a:stretch>
        </p:blipFill>
        <p:spPr>
          <a:xfrm>
            <a:off x="3280575" y="887375"/>
            <a:ext cx="821002" cy="821002"/>
          </a:xfrm>
          <a:prstGeom prst="rect">
            <a:avLst/>
          </a:prstGeom>
          <a:noFill/>
          <a:ln>
            <a:noFill/>
          </a:ln>
        </p:spPr>
      </p:pic>
      <p:pic>
        <p:nvPicPr>
          <p:cNvPr id="1442" name="Google Shape;1442;p33"/>
          <p:cNvPicPr preferRelativeResize="0"/>
          <p:nvPr/>
        </p:nvPicPr>
        <p:blipFill>
          <a:blip r:embed="rId3">
            <a:alphaModFix/>
          </a:blip>
          <a:stretch>
            <a:fillRect/>
          </a:stretch>
        </p:blipFill>
        <p:spPr>
          <a:xfrm>
            <a:off x="893550" y="3550500"/>
            <a:ext cx="1034849" cy="1034849"/>
          </a:xfrm>
          <a:prstGeom prst="rect">
            <a:avLst/>
          </a:prstGeom>
          <a:noFill/>
          <a:ln>
            <a:noFill/>
          </a:ln>
        </p:spPr>
      </p:pic>
      <p:sp>
        <p:nvSpPr>
          <p:cNvPr id="1443" name="Google Shape;1443;p33"/>
          <p:cNvSpPr/>
          <p:nvPr/>
        </p:nvSpPr>
        <p:spPr>
          <a:xfrm flipH="1">
            <a:off x="3836538" y="2383253"/>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4" name="Google Shape;1444;p33"/>
          <p:cNvSpPr/>
          <p:nvPr/>
        </p:nvSpPr>
        <p:spPr>
          <a:xfrm flipH="1">
            <a:off x="2319163" y="887378"/>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5" name="Google Shape;1445;p33"/>
          <p:cNvSpPr/>
          <p:nvPr/>
        </p:nvSpPr>
        <p:spPr>
          <a:xfrm flipH="1">
            <a:off x="3109388" y="1252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6" name="Google Shape;1446;p33"/>
          <p:cNvSpPr/>
          <p:nvPr/>
        </p:nvSpPr>
        <p:spPr>
          <a:xfrm flipH="1">
            <a:off x="1118413" y="3071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7" name="Google Shape;1447;p33"/>
          <p:cNvSpPr/>
          <p:nvPr/>
        </p:nvSpPr>
        <p:spPr>
          <a:xfrm flipH="1">
            <a:off x="2077513" y="37528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nvGrpSpPr>
          <p:cNvPr id="57" name="Google Shape;5450;p59"/>
          <p:cNvGrpSpPr/>
          <p:nvPr/>
        </p:nvGrpSpPr>
        <p:grpSpPr>
          <a:xfrm>
            <a:off x="1909004" y="1613569"/>
            <a:ext cx="1844430" cy="1663321"/>
            <a:chOff x="5985650" y="2860025"/>
            <a:chExt cx="1396075" cy="1539775"/>
          </a:xfrm>
        </p:grpSpPr>
        <p:sp>
          <p:nvSpPr>
            <p:cNvPr id="58" name="Google Shape;5451;p5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452;p5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453;p5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454;p5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455;p5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456;p5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457;p5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458;p5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459;p5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460;p5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461;p5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462;p5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463;p5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464;p5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465;p5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466;p5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467;p5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468;p5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469;p5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470;p5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471;p5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472;p5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473;p5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474;p5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475;p5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476;p5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477;p5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478;p5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479;p5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480;p5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481;p5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482;p5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941692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6" name="Title 5"/>
          <p:cNvSpPr>
            <a:spLocks noGrp="1"/>
          </p:cNvSpPr>
          <p:nvPr>
            <p:ph type="title"/>
          </p:nvPr>
        </p:nvSpPr>
        <p:spPr>
          <a:xfrm>
            <a:off x="1073961" y="415529"/>
            <a:ext cx="7704000" cy="572700"/>
          </a:xfrm>
        </p:spPr>
        <p:txBody>
          <a:bodyPr/>
          <a:lstStyle/>
          <a:p>
            <a:r>
              <a:rPr lang="en-US" sz="2400" b="1" dirty="0">
                <a:latin typeface="Times New Roman" panose="02020603050405020304" pitchFamily="18" charset="0"/>
                <a:cs typeface="Times New Roman" panose="02020603050405020304" pitchFamily="18" charset="0"/>
              </a:rPr>
              <a:t>CÀI ĐẶT HỆ THỐNG VÀ KẾT QUẢ ĐẠT ĐƯỢC</a:t>
            </a:r>
            <a:r>
              <a:rPr lang="en-US" b="1" dirty="0"/>
              <a:t/>
            </a:r>
            <a:br>
              <a:rPr lang="en-US" b="1" dirty="0"/>
            </a:br>
            <a:endParaRPr lang="en-US" sz="2400" dirty="0"/>
          </a:p>
        </p:txBody>
      </p:sp>
      <p:sp>
        <p:nvSpPr>
          <p:cNvPr id="2" name="TextBox 1"/>
          <p:cNvSpPr txBox="1"/>
          <p:nvPr/>
        </p:nvSpPr>
        <p:spPr>
          <a:xfrm>
            <a:off x="1165123" y="1061884"/>
            <a:ext cx="1563329" cy="307777"/>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Kiến trúc hệ thống</a:t>
            </a:r>
            <a:endParaRPr lang="en-US" dirty="0">
              <a:solidFill>
                <a:schemeClr val="tx1"/>
              </a:solidFill>
              <a:latin typeface="Times New Roman" panose="02020603050405020304" pitchFamily="18" charset="0"/>
              <a:cs typeface="Times New Roman" panose="02020603050405020304" pitchFamily="18" charset="0"/>
            </a:endParaRPr>
          </a:p>
        </p:txBody>
      </p:sp>
      <p:grpSp>
        <p:nvGrpSpPr>
          <p:cNvPr id="14" name="Google Shape;6681;p62"/>
          <p:cNvGrpSpPr/>
          <p:nvPr/>
        </p:nvGrpSpPr>
        <p:grpSpPr>
          <a:xfrm>
            <a:off x="1165123" y="2382703"/>
            <a:ext cx="1119534" cy="1031547"/>
            <a:chOff x="-40748275" y="3238700"/>
            <a:chExt cx="322600" cy="316950"/>
          </a:xfrm>
        </p:grpSpPr>
        <p:sp>
          <p:nvSpPr>
            <p:cNvPr id="15" name="Google Shape;6682;p6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683;p6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684;p6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685;p6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686;p6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687;p6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ight Arrow 4"/>
          <p:cNvSpPr/>
          <p:nvPr/>
        </p:nvSpPr>
        <p:spPr>
          <a:xfrm>
            <a:off x="2438914" y="2599297"/>
            <a:ext cx="1209368" cy="460781"/>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 name="Rounded Rectangle 6"/>
          <p:cNvSpPr/>
          <p:nvPr/>
        </p:nvSpPr>
        <p:spPr>
          <a:xfrm>
            <a:off x="3937970" y="1493504"/>
            <a:ext cx="4173795" cy="104557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0"/>
            <a:r>
              <a:rPr lang="vi-VN" dirty="0">
                <a:solidFill>
                  <a:schemeClr val="bg1"/>
                </a:solidFill>
                <a:ea typeface="Oi"/>
                <a:cs typeface="Oi"/>
                <a:sym typeface="Oi"/>
              </a:rPr>
              <a:t>MVC (Model-View-Controller): Tách biệt rõ ràng các thành phần: giao diện người dùng (View), xử lý nghiệp vụ (Controller), và dữ liệu (Model</a:t>
            </a:r>
            <a:r>
              <a:rPr lang="vi-VN" dirty="0" smtClean="0">
                <a:solidFill>
                  <a:schemeClr val="bg1"/>
                </a:solidFill>
                <a:ea typeface="Oi"/>
                <a:cs typeface="Oi"/>
                <a:sym typeface="Oi"/>
              </a:rPr>
              <a:t>).</a:t>
            </a:r>
            <a:endParaRPr lang="vi-VN" dirty="0">
              <a:solidFill>
                <a:schemeClr val="bg1"/>
              </a:solidFill>
              <a:ea typeface="Oi"/>
              <a:cs typeface="Oi"/>
              <a:sym typeface="Oi"/>
            </a:endParaRPr>
          </a:p>
          <a:p>
            <a:endParaRPr lang="en-US" dirty="0">
              <a:solidFill>
                <a:schemeClr val="bg1"/>
              </a:solidFill>
            </a:endParaRPr>
          </a:p>
        </p:txBody>
      </p:sp>
      <p:sp>
        <p:nvSpPr>
          <p:cNvPr id="22" name="Rounded Rectangle 21"/>
          <p:cNvSpPr/>
          <p:nvPr/>
        </p:nvSpPr>
        <p:spPr>
          <a:xfrm>
            <a:off x="3937970" y="2946685"/>
            <a:ext cx="4173795" cy="165870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0" algn="just">
              <a:buSzPts val="1800"/>
              <a:defRPr/>
            </a:pPr>
            <a:r>
              <a:rPr lang="vi-VN" dirty="0">
                <a:solidFill>
                  <a:schemeClr val="bg1"/>
                </a:solidFill>
                <a:latin typeface="Times New Roman" panose="02020603050405020304" pitchFamily="18" charset="0"/>
                <a:ea typeface="Oi"/>
                <a:cs typeface="Times New Roman" panose="02020603050405020304" pitchFamily="18" charset="0"/>
                <a:sym typeface="Oi"/>
              </a:rPr>
              <a:t>Quy trình hoạt động:</a:t>
            </a:r>
          </a:p>
          <a:p>
            <a:pPr marL="285750" lvl="0" indent="-285750" algn="just">
              <a:buSzPts val="1800"/>
              <a:buFont typeface="Arial" panose="020B0604020202020204" pitchFamily="34" charset="0"/>
              <a:buChar char="•"/>
              <a:defRPr/>
            </a:pPr>
            <a:r>
              <a:rPr lang="vi-VN" dirty="0">
                <a:solidFill>
                  <a:schemeClr val="bg1"/>
                </a:solidFill>
                <a:latin typeface="Times New Roman" panose="02020603050405020304" pitchFamily="18" charset="0"/>
                <a:ea typeface="Oi"/>
                <a:cs typeface="Times New Roman" panose="02020603050405020304" pitchFamily="18" charset="0"/>
                <a:sym typeface="Oi"/>
              </a:rPr>
              <a:t>User gửi yêu cầu tới server qua URL.</a:t>
            </a:r>
          </a:p>
          <a:p>
            <a:pPr marL="285750" lvl="0" indent="-285750" algn="just">
              <a:buSzPts val="1800"/>
              <a:buFont typeface="Arial" panose="020B0604020202020204" pitchFamily="34" charset="0"/>
              <a:buChar char="•"/>
              <a:defRPr/>
            </a:pPr>
            <a:r>
              <a:rPr lang="vi-VN" dirty="0">
                <a:solidFill>
                  <a:schemeClr val="bg1"/>
                </a:solidFill>
                <a:latin typeface="Times New Roman" panose="02020603050405020304" pitchFamily="18" charset="0"/>
                <a:ea typeface="Oi"/>
                <a:cs typeface="Times New Roman" panose="02020603050405020304" pitchFamily="18" charset="0"/>
                <a:sym typeface="Oi"/>
              </a:rPr>
              <a:t>Controller xử lý yêu cầu, truy xuất dữ liệu từ Model nếu cần.</a:t>
            </a:r>
          </a:p>
          <a:p>
            <a:pPr marL="285750" lvl="0" indent="-285750" algn="just">
              <a:buSzPts val="1800"/>
              <a:buFont typeface="Arial" panose="020B0604020202020204" pitchFamily="34" charset="0"/>
              <a:buChar char="•"/>
              <a:defRPr/>
            </a:pPr>
            <a:r>
              <a:rPr lang="vi-VN" dirty="0">
                <a:solidFill>
                  <a:schemeClr val="bg1"/>
                </a:solidFill>
                <a:latin typeface="Times New Roman" panose="02020603050405020304" pitchFamily="18" charset="0"/>
                <a:ea typeface="Oi"/>
                <a:cs typeface="Times New Roman" panose="02020603050405020304" pitchFamily="18" charset="0"/>
                <a:sym typeface="Oi"/>
              </a:rPr>
              <a:t>Dữ liệu từ Model được truyền qua View để hiển thị cho User.</a:t>
            </a:r>
          </a:p>
          <a:p>
            <a:pPr algn="ctr"/>
            <a:endParaRPr lang="en-US" dirty="0">
              <a:solidFill>
                <a:schemeClr val="bg1"/>
              </a:solidFill>
            </a:endParaRPr>
          </a:p>
        </p:txBody>
      </p:sp>
    </p:spTree>
    <p:extLst>
      <p:ext uri="{BB962C8B-B14F-4D97-AF65-F5344CB8AC3E}">
        <p14:creationId xmlns:p14="http://schemas.microsoft.com/office/powerpoint/2010/main" val="31024994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6" name="Title 5"/>
          <p:cNvSpPr>
            <a:spLocks noGrp="1"/>
          </p:cNvSpPr>
          <p:nvPr>
            <p:ph type="title"/>
          </p:nvPr>
        </p:nvSpPr>
        <p:spPr>
          <a:xfrm>
            <a:off x="1073961" y="415529"/>
            <a:ext cx="7472730" cy="572700"/>
          </a:xfrm>
        </p:spPr>
        <p:txBody>
          <a:bodyPr/>
          <a:lstStyle/>
          <a:p>
            <a:pPr algn="ctr"/>
            <a:r>
              <a:rPr lang="en-US" sz="2400" b="1" dirty="0" smtClean="0">
                <a:latin typeface="Times New Roman" panose="02020603050405020304" pitchFamily="18" charset="0"/>
                <a:cs typeface="Times New Roman" panose="02020603050405020304" pitchFamily="18" charset="0"/>
              </a:rPr>
              <a:t>CÀI</a:t>
            </a:r>
            <a:r>
              <a:rPr lang="en-US" sz="2000" b="1" dirty="0" smtClean="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ĐẶT HỆ </a:t>
            </a:r>
            <a:r>
              <a:rPr lang="en-US" sz="2400" b="1" dirty="0" smtClean="0">
                <a:latin typeface="Times New Roman" panose="02020603050405020304" pitchFamily="18" charset="0"/>
                <a:cs typeface="Times New Roman" panose="02020603050405020304" pitchFamily="18" charset="0"/>
              </a:rPr>
              <a:t>THỐNG</a:t>
            </a:r>
            <a:endParaRPr lang="en-US" sz="2000" dirty="0">
              <a:latin typeface="Times New Roman" panose="02020603050405020304" pitchFamily="18" charset="0"/>
              <a:cs typeface="Times New Roman" panose="02020603050405020304" pitchFamily="18" charset="0"/>
            </a:endParaRPr>
          </a:p>
        </p:txBody>
      </p:sp>
      <p:sp>
        <p:nvSpPr>
          <p:cNvPr id="26" name="Google Shape;765;p11"/>
          <p:cNvSpPr/>
          <p:nvPr/>
        </p:nvSpPr>
        <p:spPr>
          <a:xfrm>
            <a:off x="2236443" y="1802890"/>
            <a:ext cx="2666003" cy="1198875"/>
          </a:xfrm>
          <a:prstGeom prst="rect">
            <a:avLst/>
          </a:prstGeom>
          <a:noFill/>
          <a:ln>
            <a:noFill/>
          </a:ln>
        </p:spPr>
        <p:txBody>
          <a:bodyPr spcFirstLastPara="1" wrap="square" lIns="90000" tIns="45000" rIns="90000" bIns="45000" anchor="t" anchorCtr="0">
            <a:spAutoFit/>
          </a:bodyPr>
          <a:lstStyle/>
          <a:p>
            <a:pPr marL="285750" marR="0" lvl="0" indent="-285750" algn="l" defTabSz="914400" rtl="0" eaLnBrk="1" fontAlgn="auto" latinLnBrk="0" hangingPunct="1">
              <a:lnSpc>
                <a:spcPct val="120000"/>
              </a:lnSpc>
              <a:spcBef>
                <a:spcPts val="0"/>
              </a:spcBef>
              <a:spcAft>
                <a:spcPts val="0"/>
              </a:spcAft>
              <a:buClr>
                <a:srgbClr val="000000"/>
              </a:buClr>
              <a:buSzPts val="1600"/>
              <a:buFont typeface="Arial" panose="020B0604020202020204" pitchFamily="34" charset="0"/>
              <a:buChar char="•"/>
              <a:tabLst/>
              <a:defRPr/>
            </a:pPr>
            <a:r>
              <a:rPr kumimoji="0" lang="vi-VN"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rPr>
              <a:t>Cấu hình môi trường  </a:t>
            </a:r>
            <a:endParaRPr kumimoji="0" lang="en-US"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20000"/>
              </a:lnSpc>
              <a:spcBef>
                <a:spcPts val="0"/>
              </a:spcBef>
              <a:spcAft>
                <a:spcPts val="0"/>
              </a:spcAft>
              <a:buClr>
                <a:srgbClr val="000000"/>
              </a:buClr>
              <a:buSzPts val="1600"/>
              <a:buFont typeface="Arial" panose="020B0604020202020204" pitchFamily="34" charset="0"/>
              <a:buChar char="•"/>
              <a:tabLst/>
              <a:defRPr/>
            </a:pPr>
            <a:r>
              <a:rPr kumimoji="0" lang="vi-VN"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rPr>
              <a:t>Triển khai ứng dụng </a:t>
            </a:r>
            <a:endParaRPr kumimoji="0" lang="en-US"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20000"/>
              </a:lnSpc>
              <a:spcBef>
                <a:spcPts val="0"/>
              </a:spcBef>
              <a:spcAft>
                <a:spcPts val="0"/>
              </a:spcAft>
              <a:buClr>
                <a:srgbClr val="000000"/>
              </a:buClr>
              <a:buSzPts val="1600"/>
              <a:buFont typeface="Arial" panose="020B0604020202020204" pitchFamily="34" charset="0"/>
              <a:buChar char="•"/>
              <a:tabLst/>
              <a:defRPr/>
            </a:pPr>
            <a:r>
              <a:rPr kumimoji="0" lang="vi-VN"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rPr>
              <a:t> Kiểm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thử</a:t>
            </a:r>
            <a:endParaRPr kumimoji="0" sz="2000" b="0" i="0" u="none" strike="noStrike" kern="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Arial"/>
            </a:endParaRPr>
          </a:p>
        </p:txBody>
      </p:sp>
      <p:sp>
        <p:nvSpPr>
          <p:cNvPr id="39" name="Title 5"/>
          <p:cNvSpPr txBox="1">
            <a:spLocks/>
          </p:cNvSpPr>
          <p:nvPr/>
        </p:nvSpPr>
        <p:spPr>
          <a:xfrm>
            <a:off x="1073961" y="1207960"/>
            <a:ext cx="1993704" cy="4291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rompt SemiBold"/>
              <a:buNone/>
              <a:defRPr sz="3000" b="0" i="0" u="none" strike="noStrike" cap="none">
                <a:solidFill>
                  <a:schemeClr val="dk1"/>
                </a:solidFill>
                <a:latin typeface="Prompt SemiBold"/>
                <a:ea typeface="Prompt SemiBold"/>
                <a:cs typeface="Prompt SemiBold"/>
                <a:sym typeface="Prompt SemiBold"/>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000" dirty="0" smtClean="0">
                <a:latin typeface="Times New Roman" panose="02020603050405020304" pitchFamily="18" charset="0"/>
                <a:cs typeface="Times New Roman" panose="02020603050405020304" pitchFamily="18" charset="0"/>
              </a:rPr>
              <a:t>Cài đặt hệ thống</a:t>
            </a:r>
            <a:endParaRPr lang="en-US" sz="2000" dirty="0">
              <a:latin typeface="Times New Roman" panose="02020603050405020304" pitchFamily="18" charset="0"/>
              <a:cs typeface="Times New Roman" panose="02020603050405020304" pitchFamily="18" charset="0"/>
            </a:endParaRPr>
          </a:p>
        </p:txBody>
      </p:sp>
      <p:sp>
        <p:nvSpPr>
          <p:cNvPr id="40" name="Google Shape;7011;p63"/>
          <p:cNvSpPr/>
          <p:nvPr/>
        </p:nvSpPr>
        <p:spPr>
          <a:xfrm>
            <a:off x="5975007" y="1802890"/>
            <a:ext cx="1156903" cy="1193230"/>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93011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6" name="Title 5"/>
          <p:cNvSpPr>
            <a:spLocks noGrp="1"/>
          </p:cNvSpPr>
          <p:nvPr>
            <p:ph type="title"/>
          </p:nvPr>
        </p:nvSpPr>
        <p:spPr>
          <a:xfrm>
            <a:off x="1073961" y="415529"/>
            <a:ext cx="7457981" cy="572700"/>
          </a:xfrm>
        </p:spPr>
        <p:txBody>
          <a:bodyPr/>
          <a:lstStyle/>
          <a:p>
            <a:pPr algn="ctr"/>
            <a:r>
              <a:rPr lang="en-US" sz="2000" dirty="0" smtClean="0">
                <a:latin typeface="Times New Roman" panose="02020603050405020304" pitchFamily="18" charset="0"/>
                <a:cs typeface="Times New Roman" panose="02020603050405020304" pitchFamily="18" charset="0"/>
              </a:rPr>
              <a:t>DEMO WEB BÁN Ô TÔ</a:t>
            </a:r>
            <a:endParaRPr lang="en-US" sz="2000" dirty="0">
              <a:latin typeface="Times New Roman" panose="02020603050405020304" pitchFamily="18" charset="0"/>
              <a:cs typeface="Times New Roman" panose="02020603050405020304" pitchFamily="18" charset="0"/>
            </a:endParaRPr>
          </a:p>
        </p:txBody>
      </p:sp>
      <p:grpSp>
        <p:nvGrpSpPr>
          <p:cNvPr id="7" name="Google Shape;7047;p63"/>
          <p:cNvGrpSpPr/>
          <p:nvPr/>
        </p:nvGrpSpPr>
        <p:grpSpPr>
          <a:xfrm>
            <a:off x="1073961" y="1643403"/>
            <a:ext cx="1722918" cy="1667609"/>
            <a:chOff x="-64781025" y="3361050"/>
            <a:chExt cx="317425" cy="315200"/>
          </a:xfrm>
        </p:grpSpPr>
        <p:sp>
          <p:nvSpPr>
            <p:cNvPr id="8" name="Google Shape;7048;p6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049;p6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50;p6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051;p6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4977" y="1388750"/>
            <a:ext cx="4308062" cy="2419225"/>
          </a:xfrm>
          <a:prstGeom prst="rect">
            <a:avLst/>
          </a:prstGeom>
        </p:spPr>
      </p:pic>
    </p:spTree>
    <p:extLst>
      <p:ext uri="{BB962C8B-B14F-4D97-AF65-F5344CB8AC3E}">
        <p14:creationId xmlns:p14="http://schemas.microsoft.com/office/powerpoint/2010/main" val="20050499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6" name="Title 5"/>
          <p:cNvSpPr>
            <a:spLocks noGrp="1"/>
          </p:cNvSpPr>
          <p:nvPr>
            <p:ph type="title"/>
          </p:nvPr>
        </p:nvSpPr>
        <p:spPr>
          <a:xfrm>
            <a:off x="1073961" y="415529"/>
            <a:ext cx="7472730" cy="572700"/>
          </a:xfrm>
        </p:spPr>
        <p:txBody>
          <a:bodyPr/>
          <a:lstStyle/>
          <a:p>
            <a:pPr algn="ctr"/>
            <a:r>
              <a:rPr lang="en-US" sz="2000" dirty="0" smtClean="0">
                <a:latin typeface="Times New Roman" panose="02020603050405020304" pitchFamily="18" charset="0"/>
                <a:cs typeface="Times New Roman" panose="02020603050405020304" pitchFamily="18" charset="0"/>
              </a:rPr>
              <a:t>KẾT QUẢ ĐẠT ĐƯỢC</a:t>
            </a:r>
            <a:endParaRPr lang="en-US" sz="2000" dirty="0">
              <a:latin typeface="Times New Roman" panose="02020603050405020304" pitchFamily="18" charset="0"/>
              <a:cs typeface="Times New Roman" panose="02020603050405020304" pitchFamily="18" charset="0"/>
            </a:endParaRPr>
          </a:p>
        </p:txBody>
      </p:sp>
      <p:grpSp>
        <p:nvGrpSpPr>
          <p:cNvPr id="7" name="Google Shape;7268;p63"/>
          <p:cNvGrpSpPr/>
          <p:nvPr/>
        </p:nvGrpSpPr>
        <p:grpSpPr>
          <a:xfrm>
            <a:off x="754985" y="1374872"/>
            <a:ext cx="1888632" cy="1833301"/>
            <a:chOff x="946175" y="3619500"/>
            <a:chExt cx="296975" cy="293825"/>
          </a:xfrm>
        </p:grpSpPr>
        <p:sp>
          <p:nvSpPr>
            <p:cNvPr id="8" name="Google Shape;7269;p6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270;p6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271;p6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272;p6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273;p6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274;p6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Rectangle 18"/>
          <p:cNvSpPr/>
          <p:nvPr/>
        </p:nvSpPr>
        <p:spPr>
          <a:xfrm>
            <a:off x="3184497" y="1234751"/>
            <a:ext cx="4772257" cy="3254737"/>
          </a:xfrm>
          <a:prstGeom prst="rect">
            <a:avLst/>
          </a:prstGeom>
        </p:spPr>
        <p:txBody>
          <a:bodyPr wrap="square">
            <a:spAutoFit/>
          </a:bodyPr>
          <a:lstStyle/>
          <a:p>
            <a:pPr indent="457200" algn="just">
              <a:lnSpc>
                <a:spcPct val="150000"/>
              </a:lnSpc>
            </a:pPr>
            <a:r>
              <a:rPr lang="en-US"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Hiểu được quá trình thiết kế một website thực tế đi từ bước cơ bản: khảo sát dự án, phân tích hệ thống, thiết kế, thực hiện, kiểm thử, triển khai, bảo trì.</a:t>
            </a:r>
            <a:endParaRPr lang="en-US" sz="1100" kern="100" dirty="0">
              <a:solidFill>
                <a:schemeClr val="tx1"/>
              </a:solidFill>
              <a:latin typeface="Times New Roman" panose="02020603050405020304" pitchFamily="18" charset="0"/>
              <a:ea typeface="Aptos"/>
              <a:cs typeface="Times New Roman" panose="02020603050405020304" pitchFamily="18" charset="0"/>
            </a:endParaRPr>
          </a:p>
          <a:p>
            <a:pPr indent="457200" algn="just">
              <a:lnSpc>
                <a:spcPct val="150000"/>
              </a:lnSpc>
            </a:pPr>
            <a:r>
              <a:rPr lang="en-US" dirty="0" smtClean="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Nắm được các kiến thức xây dựng giao diện website: HTML,CSS, Javascript,ReactJs.</a:t>
            </a:r>
            <a:endParaRPr lang="en-US" sz="1100" kern="100" dirty="0">
              <a:solidFill>
                <a:schemeClr val="tx1"/>
              </a:solidFill>
              <a:latin typeface="Times New Roman" panose="02020603050405020304" pitchFamily="18" charset="0"/>
              <a:ea typeface="Aptos"/>
              <a:cs typeface="Times New Roman" panose="02020603050405020304" pitchFamily="18" charset="0"/>
            </a:endParaRPr>
          </a:p>
          <a:p>
            <a:pPr indent="457200" algn="just">
              <a:lnSpc>
                <a:spcPct val="150000"/>
              </a:lnSpc>
            </a:pPr>
            <a:r>
              <a:rPr lang="en-US" dirty="0" smtClean="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Sử </a:t>
            </a:r>
            <a:r>
              <a:rPr lang="en-US"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dụng thành thạo các công cụ hỗ trợ lập trình: Visual Studio Code, MySQL,Intellij</a:t>
            </a:r>
            <a:r>
              <a:rPr lang="en-US" dirty="0" smtClean="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p>
          <a:p>
            <a:pPr marL="457200" indent="-58738">
              <a:lnSpc>
                <a:spcPct val="150000"/>
              </a:lnSpc>
            </a:pPr>
            <a:r>
              <a:rPr lang="en-US" dirty="0">
                <a:solidFill>
                  <a:schemeClr val="tx1"/>
                </a:solidFill>
                <a:latin typeface="Times New Roman" panose="02020603050405020304" pitchFamily="18" charset="0"/>
                <a:cs typeface="Times New Roman" panose="02020603050405020304" pitchFamily="18" charset="0"/>
              </a:rPr>
              <a:t>- Giao diện đẹp gây ấn tượng thân thiện với </a:t>
            </a:r>
            <a:r>
              <a:rPr lang="en-US" dirty="0" smtClean="0">
                <a:solidFill>
                  <a:schemeClr val="tx1"/>
                </a:solidFill>
                <a:latin typeface="Times New Roman" panose="02020603050405020304" pitchFamily="18" charset="0"/>
                <a:cs typeface="Times New Roman" panose="02020603050405020304" pitchFamily="18" charset="0"/>
              </a:rPr>
              <a:t>khách hàng</a:t>
            </a:r>
            <a:r>
              <a:rPr lang="en-US" dirty="0">
                <a:solidFill>
                  <a:schemeClr val="tx1"/>
                </a:solidFill>
                <a:latin typeface="Times New Roman" panose="02020603050405020304" pitchFamily="18" charset="0"/>
                <a:cs typeface="Times New Roman" panose="02020603050405020304" pitchFamily="18" charset="0"/>
              </a:rPr>
              <a:t>.</a:t>
            </a:r>
          </a:p>
          <a:p>
            <a:pPr marL="398463">
              <a:lnSpc>
                <a:spcPct val="150000"/>
              </a:lnSpc>
            </a:pPr>
            <a:r>
              <a:rPr lang="en-US" dirty="0">
                <a:solidFill>
                  <a:schemeClr val="tx1"/>
                </a:solidFill>
                <a:latin typeface="Times New Roman" panose="02020603050405020304" pitchFamily="18" charset="0"/>
                <a:cs typeface="Times New Roman" panose="02020603050405020304" pitchFamily="18" charset="0"/>
              </a:rPr>
              <a:t>- </a:t>
            </a:r>
            <a:r>
              <a:rPr lang="en-US" dirty="0" smtClean="0">
                <a:solidFill>
                  <a:schemeClr val="tx1"/>
                </a:solidFill>
                <a:latin typeface="Times New Roman" panose="02020603050405020304" pitchFamily="18" charset="0"/>
                <a:cs typeface="Times New Roman" panose="02020603050405020304" pitchFamily="18" charset="0"/>
              </a:rPr>
              <a:t>Hệ thống bảo mật tốt ,hiệu năng cao.</a:t>
            </a:r>
            <a:endParaRPr lang="en-US" dirty="0">
              <a:solidFill>
                <a:schemeClr val="tx1"/>
              </a:solidFill>
              <a:latin typeface="Times New Roman" panose="02020603050405020304" pitchFamily="18" charset="0"/>
              <a:cs typeface="Times New Roman" panose="02020603050405020304" pitchFamily="18" charset="0"/>
            </a:endParaRPr>
          </a:p>
          <a:p>
            <a:pPr indent="457200" algn="just">
              <a:lnSpc>
                <a:spcPct val="150000"/>
              </a:lnSpc>
            </a:pPr>
            <a:endParaRPr lang="en-US" sz="1100" kern="100" dirty="0">
              <a:solidFill>
                <a:schemeClr val="tx1"/>
              </a:solidFill>
              <a:effectLst/>
              <a:latin typeface="Times New Roman" panose="02020603050405020304" pitchFamily="18" charset="0"/>
              <a:ea typeface="Aptos"/>
              <a:cs typeface="Times New Roman" panose="02020603050405020304" pitchFamily="18" charset="0"/>
            </a:endParaRPr>
          </a:p>
        </p:txBody>
      </p:sp>
    </p:spTree>
    <p:extLst>
      <p:ext uri="{BB962C8B-B14F-4D97-AF65-F5344CB8AC3E}">
        <p14:creationId xmlns:p14="http://schemas.microsoft.com/office/powerpoint/2010/main" val="4941650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sp>
        <p:nvSpPr>
          <p:cNvPr id="1135" name="Google Shape;1135;p29"/>
          <p:cNvSpPr txBox="1">
            <a:spLocks noGrp="1"/>
          </p:cNvSpPr>
          <p:nvPr>
            <p:ph type="ctrTitle"/>
          </p:nvPr>
        </p:nvSpPr>
        <p:spPr>
          <a:xfrm>
            <a:off x="356115" y="414836"/>
            <a:ext cx="4871716" cy="22713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latin typeface="Times New Roman" panose="02020603050405020304" pitchFamily="18" charset="0"/>
                <a:cs typeface="Times New Roman" panose="02020603050405020304" pitchFamily="18" charset="0"/>
              </a:rPr>
              <a:t>Xây dựng web bán ô tô bằng Spring boot và React JS</a:t>
            </a:r>
            <a:endParaRPr dirty="0">
              <a:latin typeface="Times New Roman" panose="02020603050405020304" pitchFamily="18" charset="0"/>
              <a:cs typeface="Times New Roman" panose="02020603050405020304" pitchFamily="18" charset="0"/>
            </a:endParaRPr>
          </a:p>
        </p:txBody>
      </p:sp>
      <p:grpSp>
        <p:nvGrpSpPr>
          <p:cNvPr id="1137" name="Google Shape;1137;p29"/>
          <p:cNvGrpSpPr/>
          <p:nvPr/>
        </p:nvGrpSpPr>
        <p:grpSpPr>
          <a:xfrm>
            <a:off x="5832336" y="488086"/>
            <a:ext cx="3076897" cy="4132202"/>
            <a:chOff x="5805425" y="534991"/>
            <a:chExt cx="2989601" cy="4014965"/>
          </a:xfrm>
        </p:grpSpPr>
        <p:pic>
          <p:nvPicPr>
            <p:cNvPr id="1138" name="Google Shape;1138;p29"/>
            <p:cNvPicPr preferRelativeResize="0"/>
            <p:nvPr/>
          </p:nvPicPr>
          <p:blipFill>
            <a:blip r:embed="rId3">
              <a:alphaModFix/>
            </a:blip>
            <a:stretch>
              <a:fillRect/>
            </a:stretch>
          </p:blipFill>
          <p:spPr>
            <a:xfrm>
              <a:off x="6092797" y="1933850"/>
              <a:ext cx="936376" cy="936376"/>
            </a:xfrm>
            <a:prstGeom prst="rect">
              <a:avLst/>
            </a:prstGeom>
            <a:noFill/>
            <a:ln>
              <a:noFill/>
            </a:ln>
          </p:spPr>
        </p:pic>
        <p:pic>
          <p:nvPicPr>
            <p:cNvPr id="1139" name="Google Shape;1139;p29"/>
            <p:cNvPicPr preferRelativeResize="0"/>
            <p:nvPr/>
          </p:nvPicPr>
          <p:blipFill>
            <a:blip r:embed="rId3">
              <a:alphaModFix/>
            </a:blip>
            <a:stretch>
              <a:fillRect/>
            </a:stretch>
          </p:blipFill>
          <p:spPr>
            <a:xfrm>
              <a:off x="7558101" y="534991"/>
              <a:ext cx="1236925" cy="1236925"/>
            </a:xfrm>
            <a:prstGeom prst="rect">
              <a:avLst/>
            </a:prstGeom>
            <a:noFill/>
            <a:ln>
              <a:noFill/>
            </a:ln>
          </p:spPr>
        </p:pic>
        <p:grpSp>
          <p:nvGrpSpPr>
            <p:cNvPr id="1140" name="Google Shape;1140;p29"/>
            <p:cNvGrpSpPr/>
            <p:nvPr/>
          </p:nvGrpSpPr>
          <p:grpSpPr>
            <a:xfrm>
              <a:off x="6388785" y="1325109"/>
              <a:ext cx="1773805" cy="3101943"/>
              <a:chOff x="2716618" y="353639"/>
              <a:chExt cx="1320483" cy="2308852"/>
            </a:xfrm>
          </p:grpSpPr>
          <p:sp>
            <p:nvSpPr>
              <p:cNvPr id="1141" name="Google Shape;1141;p29"/>
              <p:cNvSpPr/>
              <p:nvPr/>
            </p:nvSpPr>
            <p:spPr>
              <a:xfrm>
                <a:off x="3431179" y="353639"/>
                <a:ext cx="605921" cy="1739296"/>
              </a:xfrm>
              <a:custGeom>
                <a:avLst/>
                <a:gdLst/>
                <a:ahLst/>
                <a:cxnLst/>
                <a:rect l="l" t="t" r="r" b="b"/>
                <a:pathLst>
                  <a:path w="887797" h="2399029" extrusionOk="0">
                    <a:moveTo>
                      <a:pt x="134684" y="8291"/>
                    </a:moveTo>
                    <a:lnTo>
                      <a:pt x="788352" y="381481"/>
                    </a:lnTo>
                    <a:cubicBezTo>
                      <a:pt x="839984" y="411015"/>
                      <a:pt x="872230" y="465580"/>
                      <a:pt x="873189" y="525055"/>
                    </a:cubicBezTo>
                    <a:lnTo>
                      <a:pt x="887794" y="2325915"/>
                    </a:lnTo>
                    <a:cubicBezTo>
                      <a:pt x="888365" y="2361792"/>
                      <a:pt x="833882" y="2409036"/>
                      <a:pt x="765048" y="2397162"/>
                    </a:cubicBezTo>
                    <a:lnTo>
                      <a:pt x="144653" y="1982189"/>
                    </a:lnTo>
                    <a:cubicBezTo>
                      <a:pt x="102991" y="1958338"/>
                      <a:pt x="76981" y="1914301"/>
                      <a:pt x="76200" y="1866302"/>
                    </a:cubicBezTo>
                    <a:lnTo>
                      <a:pt x="0" y="68235"/>
                    </a:lnTo>
                    <a:cubicBezTo>
                      <a:pt x="19177" y="544"/>
                      <a:pt x="101663" y="-10759"/>
                      <a:pt x="134684" y="829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29"/>
              <p:cNvSpPr/>
              <p:nvPr/>
            </p:nvSpPr>
            <p:spPr>
              <a:xfrm>
                <a:off x="3430482" y="373854"/>
                <a:ext cx="564192" cy="1719049"/>
              </a:xfrm>
              <a:custGeom>
                <a:avLst/>
                <a:gdLst/>
                <a:ahLst/>
                <a:cxnLst/>
                <a:rect l="l" t="t" r="r" b="b"/>
                <a:pathLst>
                  <a:path w="826655" h="2371102" extrusionOk="0">
                    <a:moveTo>
                      <a:pt x="73286" y="6472"/>
                    </a:moveTo>
                    <a:lnTo>
                      <a:pt x="727336" y="379598"/>
                    </a:lnTo>
                    <a:cubicBezTo>
                      <a:pt x="778930" y="409182"/>
                      <a:pt x="811124" y="463767"/>
                      <a:pt x="812045" y="523235"/>
                    </a:cubicBezTo>
                    <a:lnTo>
                      <a:pt x="826650" y="2324095"/>
                    </a:lnTo>
                    <a:cubicBezTo>
                      <a:pt x="827044" y="2349660"/>
                      <a:pt x="806641" y="2370704"/>
                      <a:pt x="781082" y="2371098"/>
                    </a:cubicBezTo>
                    <a:cubicBezTo>
                      <a:pt x="772770" y="2371225"/>
                      <a:pt x="764585" y="2369117"/>
                      <a:pt x="757372" y="2364989"/>
                    </a:cubicBezTo>
                    <a:lnTo>
                      <a:pt x="83319" y="1980306"/>
                    </a:lnTo>
                    <a:cubicBezTo>
                      <a:pt x="41650" y="1956462"/>
                      <a:pt x="15634" y="1912424"/>
                      <a:pt x="14866" y="1864418"/>
                    </a:cubicBezTo>
                    <a:lnTo>
                      <a:pt x="7" y="49779"/>
                    </a:lnTo>
                    <a:cubicBezTo>
                      <a:pt x="-444" y="22744"/>
                      <a:pt x="21102" y="460"/>
                      <a:pt x="48140" y="7"/>
                    </a:cubicBezTo>
                    <a:cubicBezTo>
                      <a:pt x="56947" y="-141"/>
                      <a:pt x="65641" y="2093"/>
                      <a:pt x="73286" y="64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29"/>
              <p:cNvSpPr/>
              <p:nvPr/>
            </p:nvSpPr>
            <p:spPr>
              <a:xfrm>
                <a:off x="3430486" y="406844"/>
                <a:ext cx="564053" cy="1648878"/>
              </a:xfrm>
              <a:custGeom>
                <a:avLst/>
                <a:gdLst/>
                <a:ahLst/>
                <a:cxnLst/>
                <a:rect l="l" t="t" r="r" b="b"/>
                <a:pathLst>
                  <a:path w="826452" h="2274315" extrusionOk="0">
                    <a:moveTo>
                      <a:pt x="0" y="0"/>
                    </a:moveTo>
                    <a:lnTo>
                      <a:pt x="14859" y="1814703"/>
                    </a:lnTo>
                    <a:lnTo>
                      <a:pt x="826452" y="2274316"/>
                    </a:lnTo>
                    <a:lnTo>
                      <a:pt x="811848" y="47345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29"/>
              <p:cNvSpPr/>
              <p:nvPr/>
            </p:nvSpPr>
            <p:spPr>
              <a:xfrm>
                <a:off x="3558434" y="727234"/>
                <a:ext cx="308233" cy="415482"/>
              </a:xfrm>
              <a:custGeom>
                <a:avLst/>
                <a:gdLst/>
                <a:ahLst/>
                <a:cxnLst/>
                <a:rect l="l" t="t" r="r" b="b"/>
                <a:pathLst>
                  <a:path w="451623" h="573078" extrusionOk="0">
                    <a:moveTo>
                      <a:pt x="233845" y="16853"/>
                    </a:moveTo>
                    <a:cubicBezTo>
                      <a:pt x="108496" y="-35662"/>
                      <a:pt x="4864" y="38189"/>
                      <a:pt x="165" y="187795"/>
                    </a:cubicBezTo>
                    <a:cubicBezTo>
                      <a:pt x="-4534" y="337401"/>
                      <a:pt x="91795" y="500469"/>
                      <a:pt x="217779" y="555269"/>
                    </a:cubicBezTo>
                    <a:cubicBezTo>
                      <a:pt x="343763" y="610070"/>
                      <a:pt x="446760" y="534251"/>
                      <a:pt x="451459" y="384772"/>
                    </a:cubicBezTo>
                    <a:cubicBezTo>
                      <a:pt x="456158" y="235293"/>
                      <a:pt x="359448" y="73368"/>
                      <a:pt x="233845" y="16853"/>
                    </a:cubicBezTo>
                    <a:close/>
                    <a:moveTo>
                      <a:pt x="218224" y="523392"/>
                    </a:moveTo>
                    <a:cubicBezTo>
                      <a:pt x="110274" y="475958"/>
                      <a:pt x="22517" y="328701"/>
                      <a:pt x="27025" y="198336"/>
                    </a:cubicBezTo>
                    <a:cubicBezTo>
                      <a:pt x="31407" y="69812"/>
                      <a:pt x="125133" y="978"/>
                      <a:pt x="234734" y="49492"/>
                    </a:cubicBezTo>
                    <a:cubicBezTo>
                      <a:pt x="342112" y="97053"/>
                      <a:pt x="430504" y="243929"/>
                      <a:pt x="425234" y="373342"/>
                    </a:cubicBezTo>
                    <a:cubicBezTo>
                      <a:pt x="422059" y="503136"/>
                      <a:pt x="327190" y="571398"/>
                      <a:pt x="218224" y="52339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29"/>
              <p:cNvSpPr/>
              <p:nvPr/>
            </p:nvSpPr>
            <p:spPr>
              <a:xfrm>
                <a:off x="3655543" y="899983"/>
                <a:ext cx="115401" cy="80187"/>
              </a:xfrm>
              <a:custGeom>
                <a:avLst/>
                <a:gdLst/>
                <a:ahLst/>
                <a:cxnLst/>
                <a:rect l="l" t="t" r="r" b="b"/>
                <a:pathLst>
                  <a:path w="169086" h="110603" extrusionOk="0">
                    <a:moveTo>
                      <a:pt x="145831" y="8551"/>
                    </a:moveTo>
                    <a:cubicBezTo>
                      <a:pt x="144751" y="9250"/>
                      <a:pt x="143736" y="10075"/>
                      <a:pt x="142719" y="10837"/>
                    </a:cubicBezTo>
                    <a:lnTo>
                      <a:pt x="67027" y="66082"/>
                    </a:lnTo>
                    <a:cubicBezTo>
                      <a:pt x="64678" y="67797"/>
                      <a:pt x="62138" y="69321"/>
                      <a:pt x="58709" y="71607"/>
                    </a:cubicBezTo>
                    <a:cubicBezTo>
                      <a:pt x="46961" y="51414"/>
                      <a:pt x="35595" y="31792"/>
                      <a:pt x="24101" y="12298"/>
                    </a:cubicBezTo>
                    <a:cubicBezTo>
                      <a:pt x="17751" y="1439"/>
                      <a:pt x="10004" y="-2498"/>
                      <a:pt x="4162" y="1566"/>
                    </a:cubicBezTo>
                    <a:cubicBezTo>
                      <a:pt x="-1680" y="5630"/>
                      <a:pt x="-1362" y="15981"/>
                      <a:pt x="5051" y="26966"/>
                    </a:cubicBezTo>
                    <a:cubicBezTo>
                      <a:pt x="18640" y="50080"/>
                      <a:pt x="32293" y="73131"/>
                      <a:pt x="46009" y="96118"/>
                    </a:cubicBezTo>
                    <a:cubicBezTo>
                      <a:pt x="55089" y="111358"/>
                      <a:pt x="61376" y="113961"/>
                      <a:pt x="71409" y="106786"/>
                    </a:cubicBezTo>
                    <a:lnTo>
                      <a:pt x="139481" y="57002"/>
                    </a:lnTo>
                    <a:cubicBezTo>
                      <a:pt x="147736" y="50652"/>
                      <a:pt x="156181" y="45000"/>
                      <a:pt x="164309" y="38714"/>
                    </a:cubicBezTo>
                    <a:cubicBezTo>
                      <a:pt x="170088" y="34205"/>
                      <a:pt x="170659" y="24490"/>
                      <a:pt x="165833" y="16362"/>
                    </a:cubicBezTo>
                    <a:cubicBezTo>
                      <a:pt x="161008" y="8234"/>
                      <a:pt x="152562" y="4741"/>
                      <a:pt x="145831" y="855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29"/>
              <p:cNvSpPr/>
              <p:nvPr/>
            </p:nvSpPr>
            <p:spPr>
              <a:xfrm>
                <a:off x="3628576" y="496589"/>
                <a:ext cx="128918" cy="89742"/>
              </a:xfrm>
              <a:custGeom>
                <a:avLst/>
                <a:gdLst/>
                <a:ahLst/>
                <a:cxnLst/>
                <a:rect l="l" t="t" r="r" b="b"/>
                <a:pathLst>
                  <a:path w="188891" h="123782" extrusionOk="0">
                    <a:moveTo>
                      <a:pt x="12738" y="1810"/>
                    </a:moveTo>
                    <a:lnTo>
                      <a:pt x="176885" y="94012"/>
                    </a:lnTo>
                    <a:cubicBezTo>
                      <a:pt x="181781" y="97054"/>
                      <a:pt x="185496" y="101664"/>
                      <a:pt x="187426" y="107093"/>
                    </a:cubicBezTo>
                    <a:lnTo>
                      <a:pt x="187426" y="107093"/>
                    </a:lnTo>
                    <a:cubicBezTo>
                      <a:pt x="191871" y="119095"/>
                      <a:pt x="185648" y="127477"/>
                      <a:pt x="176187" y="122143"/>
                    </a:cubicBezTo>
                    <a:lnTo>
                      <a:pt x="12039" y="29623"/>
                    </a:lnTo>
                    <a:cubicBezTo>
                      <a:pt x="7143" y="26585"/>
                      <a:pt x="3429" y="21972"/>
                      <a:pt x="1498" y="16542"/>
                    </a:cubicBezTo>
                    <a:lnTo>
                      <a:pt x="1498" y="16542"/>
                    </a:lnTo>
                    <a:cubicBezTo>
                      <a:pt x="-3010" y="4477"/>
                      <a:pt x="3213" y="-3841"/>
                      <a:pt x="12738" y="18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29"/>
              <p:cNvSpPr/>
              <p:nvPr/>
            </p:nvSpPr>
            <p:spPr>
              <a:xfrm>
                <a:off x="3994736" y="964943"/>
                <a:ext cx="18691" cy="41434"/>
              </a:xfrm>
              <a:custGeom>
                <a:avLst/>
                <a:gdLst/>
                <a:ahLst/>
                <a:cxnLst/>
                <a:rect l="l" t="t" r="r" b="b"/>
                <a:pathLst>
                  <a:path w="27386" h="57150" extrusionOk="0">
                    <a:moveTo>
                      <a:pt x="19958" y="317"/>
                    </a:moveTo>
                    <a:cubicBezTo>
                      <a:pt x="10559" y="-635"/>
                      <a:pt x="1669" y="11366"/>
                      <a:pt x="209" y="27114"/>
                    </a:cubicBezTo>
                    <a:cubicBezTo>
                      <a:pt x="-1252" y="42863"/>
                      <a:pt x="5098" y="56261"/>
                      <a:pt x="14496" y="57150"/>
                    </a:cubicBezTo>
                    <a:lnTo>
                      <a:pt x="23133" y="57150"/>
                    </a:lnTo>
                    <a:lnTo>
                      <a:pt x="27387"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29"/>
              <p:cNvSpPr/>
              <p:nvPr/>
            </p:nvSpPr>
            <p:spPr>
              <a:xfrm rot="-5091552">
                <a:off x="3990796" y="974080"/>
                <a:ext cx="41457" cy="23353"/>
              </a:xfrm>
              <a:custGeom>
                <a:avLst/>
                <a:gdLst/>
                <a:ahLst/>
                <a:cxnLst/>
                <a:rect l="l" t="t" r="r" b="b"/>
                <a:pathLst>
                  <a:path w="57149" h="34162" extrusionOk="0">
                    <a:moveTo>
                      <a:pt x="57150" y="17081"/>
                    </a:moveTo>
                    <a:cubicBezTo>
                      <a:pt x="57150" y="26515"/>
                      <a:pt x="44357" y="34163"/>
                      <a:pt x="28575" y="34163"/>
                    </a:cubicBezTo>
                    <a:cubicBezTo>
                      <a:pt x="12793" y="34163"/>
                      <a:pt x="0" y="26515"/>
                      <a:pt x="0" y="17081"/>
                    </a:cubicBezTo>
                    <a:cubicBezTo>
                      <a:pt x="0" y="7648"/>
                      <a:pt x="12793" y="0"/>
                      <a:pt x="28575" y="0"/>
                    </a:cubicBezTo>
                    <a:cubicBezTo>
                      <a:pt x="44357" y="0"/>
                      <a:pt x="57150" y="7648"/>
                      <a:pt x="57150" y="1708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29"/>
              <p:cNvSpPr/>
              <p:nvPr/>
            </p:nvSpPr>
            <p:spPr>
              <a:xfrm>
                <a:off x="3994736" y="1028029"/>
                <a:ext cx="18691" cy="41434"/>
              </a:xfrm>
              <a:custGeom>
                <a:avLst/>
                <a:gdLst/>
                <a:ahLst/>
                <a:cxnLst/>
                <a:rect l="l" t="t" r="r" b="b"/>
                <a:pathLst>
                  <a:path w="27386" h="57150" extrusionOk="0">
                    <a:moveTo>
                      <a:pt x="19958" y="318"/>
                    </a:moveTo>
                    <a:cubicBezTo>
                      <a:pt x="10559" y="-571"/>
                      <a:pt x="1669" y="11430"/>
                      <a:pt x="209" y="27115"/>
                    </a:cubicBezTo>
                    <a:cubicBezTo>
                      <a:pt x="-1252" y="42799"/>
                      <a:pt x="5098" y="56261"/>
                      <a:pt x="14496" y="57150"/>
                    </a:cubicBezTo>
                    <a:lnTo>
                      <a:pt x="23133" y="57150"/>
                    </a:lnTo>
                    <a:lnTo>
                      <a:pt x="27387"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29"/>
              <p:cNvSpPr/>
              <p:nvPr/>
            </p:nvSpPr>
            <p:spPr>
              <a:xfrm>
                <a:off x="3999766" y="1028226"/>
                <a:ext cx="23567" cy="41271"/>
              </a:xfrm>
              <a:custGeom>
                <a:avLst/>
                <a:gdLst/>
                <a:ahLst/>
                <a:cxnLst/>
                <a:rect l="l" t="t" r="r" b="b"/>
                <a:pathLst>
                  <a:path w="34530" h="56925" extrusionOk="0">
                    <a:moveTo>
                      <a:pt x="207" y="26843"/>
                    </a:moveTo>
                    <a:cubicBezTo>
                      <a:pt x="-1253" y="42528"/>
                      <a:pt x="5160" y="55990"/>
                      <a:pt x="14558" y="56879"/>
                    </a:cubicBezTo>
                    <a:cubicBezTo>
                      <a:pt x="23956" y="57768"/>
                      <a:pt x="32783" y="45830"/>
                      <a:pt x="34307" y="30082"/>
                    </a:cubicBezTo>
                    <a:cubicBezTo>
                      <a:pt x="35831" y="14334"/>
                      <a:pt x="29417" y="935"/>
                      <a:pt x="20019" y="46"/>
                    </a:cubicBezTo>
                    <a:cubicBezTo>
                      <a:pt x="10621" y="-843"/>
                      <a:pt x="1731" y="11159"/>
                      <a:pt x="207" y="268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29"/>
              <p:cNvSpPr/>
              <p:nvPr/>
            </p:nvSpPr>
            <p:spPr>
              <a:xfrm>
                <a:off x="3469314" y="1091396"/>
                <a:ext cx="475120" cy="292924"/>
              </a:xfrm>
              <a:custGeom>
                <a:avLst/>
                <a:gdLst/>
                <a:ahLst/>
                <a:cxnLst/>
                <a:rect l="l" t="t" r="r" b="b"/>
                <a:pathLst>
                  <a:path w="696146" h="404033" extrusionOk="0">
                    <a:moveTo>
                      <a:pt x="12595" y="1646"/>
                    </a:moveTo>
                    <a:lnTo>
                      <a:pt x="684107" y="374264"/>
                    </a:lnTo>
                    <a:cubicBezTo>
                      <a:pt x="689003" y="377306"/>
                      <a:pt x="692718" y="381916"/>
                      <a:pt x="694648" y="387345"/>
                    </a:cubicBezTo>
                    <a:lnTo>
                      <a:pt x="694648" y="387345"/>
                    </a:lnTo>
                    <a:cubicBezTo>
                      <a:pt x="699157" y="399346"/>
                      <a:pt x="692934" y="407729"/>
                      <a:pt x="683409" y="402395"/>
                    </a:cubicBezTo>
                    <a:lnTo>
                      <a:pt x="12214" y="29776"/>
                    </a:lnTo>
                    <a:cubicBezTo>
                      <a:pt x="7318" y="26735"/>
                      <a:pt x="3603" y="22125"/>
                      <a:pt x="1673" y="16695"/>
                    </a:cubicBezTo>
                    <a:lnTo>
                      <a:pt x="1673" y="16695"/>
                    </a:lnTo>
                    <a:cubicBezTo>
                      <a:pt x="-3153" y="4631"/>
                      <a:pt x="3070" y="-3688"/>
                      <a:pt x="12595" y="16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29"/>
              <p:cNvSpPr/>
              <p:nvPr/>
            </p:nvSpPr>
            <p:spPr>
              <a:xfrm>
                <a:off x="3939779" y="1373782"/>
                <a:ext cx="303" cy="4604"/>
              </a:xfrm>
              <a:custGeom>
                <a:avLst/>
                <a:gdLst/>
                <a:ahLst/>
                <a:cxnLst/>
                <a:rect l="l" t="t" r="r" b="b"/>
                <a:pathLst>
                  <a:path w="444" h="6350" extrusionOk="0">
                    <a:moveTo>
                      <a:pt x="0" y="0"/>
                    </a:moveTo>
                    <a:lnTo>
                      <a:pt x="445" y="0"/>
                    </a:lnTo>
                    <a:lnTo>
                      <a:pt x="445" y="0"/>
                    </a:lnTo>
                    <a:close/>
                  </a:path>
                </a:pathLst>
              </a:custGeom>
              <a:solidFill>
                <a:srgbClr val="E3E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29"/>
              <p:cNvSpPr/>
              <p:nvPr/>
            </p:nvSpPr>
            <p:spPr>
              <a:xfrm>
                <a:off x="3226777" y="1105815"/>
                <a:ext cx="711968" cy="1155083"/>
              </a:xfrm>
              <a:custGeom>
                <a:avLst/>
                <a:gdLst/>
                <a:ahLst/>
                <a:cxnLst/>
                <a:rect l="l" t="t" r="r" b="b"/>
                <a:pathLst>
                  <a:path w="1043177" h="1593218" extrusionOk="0">
                    <a:moveTo>
                      <a:pt x="364427" y="508"/>
                    </a:moveTo>
                    <a:lnTo>
                      <a:pt x="364046" y="508"/>
                    </a:lnTo>
                    <a:cubicBezTo>
                      <a:pt x="361124" y="1905"/>
                      <a:pt x="358203" y="3429"/>
                      <a:pt x="355219" y="5143"/>
                    </a:cubicBezTo>
                    <a:lnTo>
                      <a:pt x="353250" y="6287"/>
                    </a:lnTo>
                    <a:cubicBezTo>
                      <a:pt x="350202" y="8065"/>
                      <a:pt x="346900" y="9906"/>
                      <a:pt x="344107" y="12001"/>
                    </a:cubicBezTo>
                    <a:lnTo>
                      <a:pt x="342582" y="13018"/>
                    </a:lnTo>
                    <a:lnTo>
                      <a:pt x="341185" y="14034"/>
                    </a:lnTo>
                    <a:cubicBezTo>
                      <a:pt x="338646" y="15856"/>
                      <a:pt x="336105" y="17761"/>
                      <a:pt x="333566" y="19749"/>
                    </a:cubicBezTo>
                    <a:lnTo>
                      <a:pt x="331343" y="21463"/>
                    </a:lnTo>
                    <a:cubicBezTo>
                      <a:pt x="328295" y="23940"/>
                      <a:pt x="325310" y="26416"/>
                      <a:pt x="322389" y="29083"/>
                    </a:cubicBezTo>
                    <a:lnTo>
                      <a:pt x="322008" y="29083"/>
                    </a:lnTo>
                    <a:lnTo>
                      <a:pt x="321056" y="29972"/>
                    </a:lnTo>
                    <a:cubicBezTo>
                      <a:pt x="318199" y="32576"/>
                      <a:pt x="315405" y="35306"/>
                      <a:pt x="312610" y="38100"/>
                    </a:cubicBezTo>
                    <a:cubicBezTo>
                      <a:pt x="311912" y="38735"/>
                      <a:pt x="311277" y="39370"/>
                      <a:pt x="310642" y="40068"/>
                    </a:cubicBezTo>
                    <a:cubicBezTo>
                      <a:pt x="307594" y="43180"/>
                      <a:pt x="304292" y="46418"/>
                      <a:pt x="301625" y="49721"/>
                    </a:cubicBezTo>
                    <a:lnTo>
                      <a:pt x="301053" y="50356"/>
                    </a:lnTo>
                    <a:lnTo>
                      <a:pt x="300101" y="51499"/>
                    </a:lnTo>
                    <a:cubicBezTo>
                      <a:pt x="296545" y="55734"/>
                      <a:pt x="293052" y="59963"/>
                      <a:pt x="289624" y="64199"/>
                    </a:cubicBezTo>
                    <a:lnTo>
                      <a:pt x="289242" y="64707"/>
                    </a:lnTo>
                    <a:cubicBezTo>
                      <a:pt x="285813" y="69088"/>
                      <a:pt x="282448" y="73596"/>
                      <a:pt x="279210" y="78232"/>
                    </a:cubicBezTo>
                    <a:lnTo>
                      <a:pt x="278511" y="79185"/>
                    </a:lnTo>
                    <a:lnTo>
                      <a:pt x="278511" y="79565"/>
                    </a:lnTo>
                    <a:cubicBezTo>
                      <a:pt x="274257" y="85915"/>
                      <a:pt x="270129" y="91885"/>
                      <a:pt x="266192" y="98615"/>
                    </a:cubicBezTo>
                    <a:lnTo>
                      <a:pt x="266192" y="98615"/>
                    </a:lnTo>
                    <a:cubicBezTo>
                      <a:pt x="262255" y="104965"/>
                      <a:pt x="258508" y="111315"/>
                      <a:pt x="254952" y="118174"/>
                    </a:cubicBezTo>
                    <a:lnTo>
                      <a:pt x="254571" y="118745"/>
                    </a:lnTo>
                    <a:lnTo>
                      <a:pt x="253174" y="121158"/>
                    </a:lnTo>
                    <a:cubicBezTo>
                      <a:pt x="251396" y="124396"/>
                      <a:pt x="249746" y="127508"/>
                      <a:pt x="248094" y="131001"/>
                    </a:cubicBezTo>
                    <a:cubicBezTo>
                      <a:pt x="247523" y="132080"/>
                      <a:pt x="246952" y="133160"/>
                      <a:pt x="246443" y="134303"/>
                    </a:cubicBezTo>
                    <a:cubicBezTo>
                      <a:pt x="244411" y="138430"/>
                      <a:pt x="242443" y="142557"/>
                      <a:pt x="240538" y="147003"/>
                    </a:cubicBezTo>
                    <a:cubicBezTo>
                      <a:pt x="240398" y="147396"/>
                      <a:pt x="240227" y="147777"/>
                      <a:pt x="240030" y="148146"/>
                    </a:cubicBezTo>
                    <a:cubicBezTo>
                      <a:pt x="238316" y="152019"/>
                      <a:pt x="236664" y="155893"/>
                      <a:pt x="235013" y="159829"/>
                    </a:cubicBezTo>
                    <a:cubicBezTo>
                      <a:pt x="234569" y="161036"/>
                      <a:pt x="234061" y="162243"/>
                      <a:pt x="233553" y="163449"/>
                    </a:cubicBezTo>
                    <a:cubicBezTo>
                      <a:pt x="232092" y="167132"/>
                      <a:pt x="230696" y="170815"/>
                      <a:pt x="229299" y="174498"/>
                    </a:cubicBezTo>
                    <a:cubicBezTo>
                      <a:pt x="229299" y="175070"/>
                      <a:pt x="228854" y="175578"/>
                      <a:pt x="228663" y="176149"/>
                    </a:cubicBezTo>
                    <a:lnTo>
                      <a:pt x="228663" y="176657"/>
                    </a:lnTo>
                    <a:cubicBezTo>
                      <a:pt x="227013" y="181229"/>
                      <a:pt x="225425" y="185865"/>
                      <a:pt x="223901" y="190500"/>
                    </a:cubicBezTo>
                    <a:cubicBezTo>
                      <a:pt x="223520" y="191643"/>
                      <a:pt x="223139" y="192786"/>
                      <a:pt x="222821" y="193866"/>
                    </a:cubicBezTo>
                    <a:cubicBezTo>
                      <a:pt x="221424" y="198184"/>
                      <a:pt x="220091" y="202438"/>
                      <a:pt x="218885" y="206566"/>
                    </a:cubicBezTo>
                    <a:cubicBezTo>
                      <a:pt x="218885" y="207074"/>
                      <a:pt x="218885" y="207582"/>
                      <a:pt x="218440" y="208153"/>
                    </a:cubicBezTo>
                    <a:cubicBezTo>
                      <a:pt x="217107" y="212852"/>
                      <a:pt x="215900" y="217551"/>
                      <a:pt x="214757" y="222250"/>
                    </a:cubicBezTo>
                    <a:cubicBezTo>
                      <a:pt x="214757" y="223393"/>
                      <a:pt x="214185" y="224536"/>
                      <a:pt x="213932" y="225743"/>
                    </a:cubicBezTo>
                    <a:cubicBezTo>
                      <a:pt x="212916" y="230124"/>
                      <a:pt x="211899" y="234569"/>
                      <a:pt x="211010" y="238950"/>
                    </a:cubicBezTo>
                    <a:cubicBezTo>
                      <a:pt x="211049" y="239351"/>
                      <a:pt x="211049" y="239757"/>
                      <a:pt x="211010" y="240157"/>
                    </a:cubicBezTo>
                    <a:cubicBezTo>
                      <a:pt x="210121" y="244919"/>
                      <a:pt x="209296" y="249619"/>
                      <a:pt x="208597" y="254318"/>
                    </a:cubicBezTo>
                    <a:cubicBezTo>
                      <a:pt x="208597" y="255460"/>
                      <a:pt x="208216" y="256603"/>
                      <a:pt x="208089" y="257747"/>
                    </a:cubicBezTo>
                    <a:cubicBezTo>
                      <a:pt x="207391" y="262319"/>
                      <a:pt x="206819" y="266891"/>
                      <a:pt x="206311" y="271399"/>
                    </a:cubicBezTo>
                    <a:cubicBezTo>
                      <a:pt x="206311" y="271399"/>
                      <a:pt x="206311" y="271780"/>
                      <a:pt x="206311" y="272034"/>
                    </a:cubicBezTo>
                    <a:cubicBezTo>
                      <a:pt x="205803" y="276669"/>
                      <a:pt x="205486" y="281369"/>
                      <a:pt x="205232" y="286004"/>
                    </a:cubicBezTo>
                    <a:lnTo>
                      <a:pt x="205232" y="289369"/>
                    </a:lnTo>
                    <a:cubicBezTo>
                      <a:pt x="205232" y="294005"/>
                      <a:pt x="204851" y="298641"/>
                      <a:pt x="204788" y="303213"/>
                    </a:cubicBezTo>
                    <a:lnTo>
                      <a:pt x="204089" y="989711"/>
                    </a:lnTo>
                    <a:cubicBezTo>
                      <a:pt x="204089" y="994219"/>
                      <a:pt x="204089" y="998728"/>
                      <a:pt x="203644" y="1003237"/>
                    </a:cubicBezTo>
                    <a:cubicBezTo>
                      <a:pt x="203644" y="1004443"/>
                      <a:pt x="203644" y="1005713"/>
                      <a:pt x="203644" y="1006919"/>
                    </a:cubicBezTo>
                    <a:cubicBezTo>
                      <a:pt x="203327" y="1010539"/>
                      <a:pt x="203010" y="1014159"/>
                      <a:pt x="202565" y="1017778"/>
                    </a:cubicBezTo>
                    <a:cubicBezTo>
                      <a:pt x="202565" y="1018731"/>
                      <a:pt x="202565" y="1019619"/>
                      <a:pt x="202565" y="1020572"/>
                    </a:cubicBezTo>
                    <a:cubicBezTo>
                      <a:pt x="201974" y="1024808"/>
                      <a:pt x="201276" y="1029189"/>
                      <a:pt x="200469" y="1033716"/>
                    </a:cubicBezTo>
                    <a:cubicBezTo>
                      <a:pt x="200469" y="1034733"/>
                      <a:pt x="200025" y="1035749"/>
                      <a:pt x="199835" y="1036765"/>
                    </a:cubicBezTo>
                    <a:cubicBezTo>
                      <a:pt x="199136" y="1040257"/>
                      <a:pt x="198310" y="1043750"/>
                      <a:pt x="197485" y="1047178"/>
                    </a:cubicBezTo>
                    <a:cubicBezTo>
                      <a:pt x="197167" y="1048385"/>
                      <a:pt x="196913" y="1049528"/>
                      <a:pt x="196596" y="1050671"/>
                    </a:cubicBezTo>
                    <a:cubicBezTo>
                      <a:pt x="195453" y="1054989"/>
                      <a:pt x="194246" y="1059307"/>
                      <a:pt x="192913" y="1063371"/>
                    </a:cubicBezTo>
                    <a:lnTo>
                      <a:pt x="192532" y="1064450"/>
                    </a:lnTo>
                    <a:cubicBezTo>
                      <a:pt x="191389" y="1068006"/>
                      <a:pt x="190055" y="1071626"/>
                      <a:pt x="188722" y="1075119"/>
                    </a:cubicBezTo>
                    <a:cubicBezTo>
                      <a:pt x="187388" y="1078611"/>
                      <a:pt x="185801" y="1082612"/>
                      <a:pt x="184213" y="1086231"/>
                    </a:cubicBezTo>
                    <a:cubicBezTo>
                      <a:pt x="183578" y="1087692"/>
                      <a:pt x="183007" y="1089089"/>
                      <a:pt x="182372" y="1090486"/>
                    </a:cubicBezTo>
                    <a:cubicBezTo>
                      <a:pt x="180086" y="1095566"/>
                      <a:pt x="177673" y="1100519"/>
                      <a:pt x="175069" y="1105408"/>
                    </a:cubicBezTo>
                    <a:cubicBezTo>
                      <a:pt x="173863" y="1107631"/>
                      <a:pt x="172529" y="1109853"/>
                      <a:pt x="171260" y="1112075"/>
                    </a:cubicBezTo>
                    <a:cubicBezTo>
                      <a:pt x="169989" y="1114298"/>
                      <a:pt x="168910" y="1116267"/>
                      <a:pt x="167640" y="1118425"/>
                    </a:cubicBezTo>
                    <a:cubicBezTo>
                      <a:pt x="166370" y="1120585"/>
                      <a:pt x="164782" y="1122807"/>
                      <a:pt x="163385" y="1124775"/>
                    </a:cubicBezTo>
                    <a:cubicBezTo>
                      <a:pt x="161988" y="1126744"/>
                      <a:pt x="160782" y="1128840"/>
                      <a:pt x="159385" y="1130808"/>
                    </a:cubicBezTo>
                    <a:cubicBezTo>
                      <a:pt x="156654" y="1134745"/>
                      <a:pt x="153733" y="1138619"/>
                      <a:pt x="150749" y="1142428"/>
                    </a:cubicBezTo>
                    <a:lnTo>
                      <a:pt x="149479" y="1143953"/>
                    </a:lnTo>
                    <a:cubicBezTo>
                      <a:pt x="146875" y="1147255"/>
                      <a:pt x="144208" y="1150303"/>
                      <a:pt x="141414" y="1153605"/>
                    </a:cubicBezTo>
                    <a:lnTo>
                      <a:pt x="137922" y="1157351"/>
                    </a:lnTo>
                    <a:cubicBezTo>
                      <a:pt x="135763" y="1159637"/>
                      <a:pt x="133667" y="1161987"/>
                      <a:pt x="131572" y="1164209"/>
                    </a:cubicBezTo>
                    <a:cubicBezTo>
                      <a:pt x="129477" y="1166431"/>
                      <a:pt x="128714" y="1166876"/>
                      <a:pt x="127254" y="1168273"/>
                    </a:cubicBezTo>
                    <a:lnTo>
                      <a:pt x="120904" y="1174178"/>
                    </a:lnTo>
                    <a:cubicBezTo>
                      <a:pt x="118935" y="1175893"/>
                      <a:pt x="116903" y="1177544"/>
                      <a:pt x="114554" y="1179195"/>
                    </a:cubicBezTo>
                    <a:cubicBezTo>
                      <a:pt x="112204" y="1180846"/>
                      <a:pt x="110871" y="1182370"/>
                      <a:pt x="108902" y="1183894"/>
                    </a:cubicBezTo>
                    <a:cubicBezTo>
                      <a:pt x="106934" y="1185418"/>
                      <a:pt x="104711" y="1187069"/>
                      <a:pt x="102552" y="1188593"/>
                    </a:cubicBezTo>
                    <a:cubicBezTo>
                      <a:pt x="100393" y="1190117"/>
                      <a:pt x="97917" y="1192022"/>
                      <a:pt x="95504" y="1193673"/>
                    </a:cubicBezTo>
                    <a:lnTo>
                      <a:pt x="70675" y="1210500"/>
                    </a:lnTo>
                    <a:cubicBezTo>
                      <a:pt x="68415" y="1212044"/>
                      <a:pt x="66059" y="1213441"/>
                      <a:pt x="63627" y="1214692"/>
                    </a:cubicBezTo>
                    <a:lnTo>
                      <a:pt x="61658" y="1215708"/>
                    </a:lnTo>
                    <a:cubicBezTo>
                      <a:pt x="60388" y="1216406"/>
                      <a:pt x="59055" y="1216978"/>
                      <a:pt x="57721" y="1217549"/>
                    </a:cubicBezTo>
                    <a:cubicBezTo>
                      <a:pt x="55435" y="1218565"/>
                      <a:pt x="53149" y="1219454"/>
                      <a:pt x="50863" y="1220216"/>
                    </a:cubicBezTo>
                    <a:lnTo>
                      <a:pt x="47942" y="1221169"/>
                    </a:lnTo>
                    <a:cubicBezTo>
                      <a:pt x="44748" y="1222070"/>
                      <a:pt x="41504" y="1222788"/>
                      <a:pt x="38227" y="1223328"/>
                    </a:cubicBezTo>
                    <a:cubicBezTo>
                      <a:pt x="35300" y="1223677"/>
                      <a:pt x="32353" y="1223867"/>
                      <a:pt x="29400" y="1223899"/>
                    </a:cubicBezTo>
                    <a:lnTo>
                      <a:pt x="27432" y="1223899"/>
                    </a:lnTo>
                    <a:cubicBezTo>
                      <a:pt x="24562" y="1223836"/>
                      <a:pt x="21698" y="1223581"/>
                      <a:pt x="18860" y="1223137"/>
                    </a:cubicBezTo>
                    <a:lnTo>
                      <a:pt x="17780" y="1223137"/>
                    </a:lnTo>
                    <a:cubicBezTo>
                      <a:pt x="15195" y="1222699"/>
                      <a:pt x="12649" y="1222058"/>
                      <a:pt x="10160" y="1221232"/>
                    </a:cubicBezTo>
                    <a:lnTo>
                      <a:pt x="8509" y="1220724"/>
                    </a:lnTo>
                    <a:cubicBezTo>
                      <a:pt x="5588" y="1219733"/>
                      <a:pt x="2743" y="1218521"/>
                      <a:pt x="0" y="1217105"/>
                    </a:cubicBezTo>
                    <a:lnTo>
                      <a:pt x="362839" y="1414463"/>
                    </a:lnTo>
                    <a:lnTo>
                      <a:pt x="362839" y="1318260"/>
                    </a:lnTo>
                    <a:cubicBezTo>
                      <a:pt x="362839" y="1261809"/>
                      <a:pt x="380047" y="1199325"/>
                      <a:pt x="407289" y="1145096"/>
                    </a:cubicBezTo>
                    <a:lnTo>
                      <a:pt x="644906" y="1274381"/>
                    </a:lnTo>
                    <a:lnTo>
                      <a:pt x="644398" y="1524572"/>
                    </a:lnTo>
                    <a:cubicBezTo>
                      <a:pt x="644398" y="1551940"/>
                      <a:pt x="657098" y="1574991"/>
                      <a:pt x="678688" y="1586357"/>
                    </a:cubicBezTo>
                    <a:cubicBezTo>
                      <a:pt x="681399" y="1587805"/>
                      <a:pt x="684225" y="1589037"/>
                      <a:pt x="687133" y="1590040"/>
                    </a:cubicBezTo>
                    <a:lnTo>
                      <a:pt x="687133" y="1590040"/>
                    </a:lnTo>
                    <a:lnTo>
                      <a:pt x="688785" y="1590548"/>
                    </a:lnTo>
                    <a:cubicBezTo>
                      <a:pt x="691286" y="1591316"/>
                      <a:pt x="693833" y="1591951"/>
                      <a:pt x="696404" y="1592453"/>
                    </a:cubicBezTo>
                    <a:lnTo>
                      <a:pt x="697484" y="1592453"/>
                    </a:lnTo>
                    <a:cubicBezTo>
                      <a:pt x="700316" y="1592929"/>
                      <a:pt x="703186" y="1593183"/>
                      <a:pt x="706057" y="1593215"/>
                    </a:cubicBezTo>
                    <a:lnTo>
                      <a:pt x="708089" y="1593215"/>
                    </a:lnTo>
                    <a:cubicBezTo>
                      <a:pt x="711041" y="1593247"/>
                      <a:pt x="713994" y="1593050"/>
                      <a:pt x="716915" y="1592644"/>
                    </a:cubicBezTo>
                    <a:cubicBezTo>
                      <a:pt x="719074" y="1592326"/>
                      <a:pt x="721170" y="1591818"/>
                      <a:pt x="723265" y="1591310"/>
                    </a:cubicBezTo>
                    <a:lnTo>
                      <a:pt x="726504" y="1590485"/>
                    </a:lnTo>
                    <a:cubicBezTo>
                      <a:pt x="727456" y="1590485"/>
                      <a:pt x="728408" y="1589850"/>
                      <a:pt x="729361" y="1589532"/>
                    </a:cubicBezTo>
                    <a:lnTo>
                      <a:pt x="729361" y="1589532"/>
                    </a:lnTo>
                    <a:cubicBezTo>
                      <a:pt x="731698" y="1588776"/>
                      <a:pt x="733984" y="1587887"/>
                      <a:pt x="736219" y="1586865"/>
                    </a:cubicBezTo>
                    <a:lnTo>
                      <a:pt x="736219" y="1586865"/>
                    </a:lnTo>
                    <a:lnTo>
                      <a:pt x="740220" y="1585087"/>
                    </a:lnTo>
                    <a:lnTo>
                      <a:pt x="740220" y="1585087"/>
                    </a:lnTo>
                    <a:lnTo>
                      <a:pt x="742188" y="1584071"/>
                    </a:lnTo>
                    <a:cubicBezTo>
                      <a:pt x="744538" y="1582738"/>
                      <a:pt x="746887" y="1581404"/>
                      <a:pt x="749173" y="1579817"/>
                    </a:cubicBezTo>
                    <a:lnTo>
                      <a:pt x="774065" y="1562989"/>
                    </a:lnTo>
                    <a:lnTo>
                      <a:pt x="774065" y="1562989"/>
                    </a:lnTo>
                    <a:cubicBezTo>
                      <a:pt x="776414" y="1561402"/>
                      <a:pt x="778701" y="1559624"/>
                      <a:pt x="781050" y="1557973"/>
                    </a:cubicBezTo>
                    <a:lnTo>
                      <a:pt x="781050" y="1557973"/>
                    </a:lnTo>
                    <a:cubicBezTo>
                      <a:pt x="783209" y="1556449"/>
                      <a:pt x="785368" y="1554925"/>
                      <a:pt x="787400" y="1553274"/>
                    </a:cubicBezTo>
                    <a:cubicBezTo>
                      <a:pt x="789432" y="1551623"/>
                      <a:pt x="791147" y="1550225"/>
                      <a:pt x="793051" y="1548638"/>
                    </a:cubicBezTo>
                    <a:lnTo>
                      <a:pt x="799020" y="1543558"/>
                    </a:lnTo>
                    <a:lnTo>
                      <a:pt x="799020" y="1543558"/>
                    </a:lnTo>
                    <a:cubicBezTo>
                      <a:pt x="801179" y="1541653"/>
                      <a:pt x="803211" y="1539685"/>
                      <a:pt x="805370" y="1537716"/>
                    </a:cubicBezTo>
                    <a:lnTo>
                      <a:pt x="805370" y="1537716"/>
                    </a:lnTo>
                    <a:cubicBezTo>
                      <a:pt x="806831" y="1536383"/>
                      <a:pt x="808292" y="1535049"/>
                      <a:pt x="809689" y="1533652"/>
                    </a:cubicBezTo>
                    <a:cubicBezTo>
                      <a:pt x="811085" y="1532255"/>
                      <a:pt x="814007" y="1529144"/>
                      <a:pt x="816039" y="1526858"/>
                    </a:cubicBezTo>
                    <a:lnTo>
                      <a:pt x="819531" y="1523048"/>
                    </a:lnTo>
                    <a:lnTo>
                      <a:pt x="819531" y="1523048"/>
                    </a:lnTo>
                    <a:cubicBezTo>
                      <a:pt x="822325" y="1519936"/>
                      <a:pt x="824992" y="1516698"/>
                      <a:pt x="827595" y="1513523"/>
                    </a:cubicBezTo>
                    <a:lnTo>
                      <a:pt x="827595" y="1513523"/>
                    </a:lnTo>
                    <a:cubicBezTo>
                      <a:pt x="828034" y="1513084"/>
                      <a:pt x="828434" y="1512621"/>
                      <a:pt x="828802" y="1512125"/>
                    </a:cubicBezTo>
                    <a:lnTo>
                      <a:pt x="828802" y="1512125"/>
                    </a:lnTo>
                    <a:cubicBezTo>
                      <a:pt x="831850" y="1508316"/>
                      <a:pt x="834707" y="1504442"/>
                      <a:pt x="837501" y="1500442"/>
                    </a:cubicBezTo>
                    <a:cubicBezTo>
                      <a:pt x="838835" y="1498473"/>
                      <a:pt x="840105" y="1496441"/>
                      <a:pt x="841375" y="1494473"/>
                    </a:cubicBezTo>
                    <a:cubicBezTo>
                      <a:pt x="842645" y="1492504"/>
                      <a:pt x="844296" y="1490155"/>
                      <a:pt x="845693" y="1488123"/>
                    </a:cubicBezTo>
                    <a:cubicBezTo>
                      <a:pt x="847090" y="1486091"/>
                      <a:pt x="848106" y="1483931"/>
                      <a:pt x="849313" y="1481773"/>
                    </a:cubicBezTo>
                    <a:lnTo>
                      <a:pt x="849313" y="1481773"/>
                    </a:lnTo>
                    <a:cubicBezTo>
                      <a:pt x="850582" y="1479550"/>
                      <a:pt x="851916" y="1477328"/>
                      <a:pt x="853123" y="1475423"/>
                    </a:cubicBezTo>
                    <a:lnTo>
                      <a:pt x="853123" y="1475423"/>
                    </a:lnTo>
                    <a:cubicBezTo>
                      <a:pt x="855726" y="1470533"/>
                      <a:pt x="858139" y="1465580"/>
                      <a:pt x="860425" y="1460564"/>
                    </a:cubicBezTo>
                    <a:lnTo>
                      <a:pt x="860806" y="1459802"/>
                    </a:lnTo>
                    <a:cubicBezTo>
                      <a:pt x="861314" y="1458659"/>
                      <a:pt x="861758" y="1457452"/>
                      <a:pt x="862267" y="1456309"/>
                    </a:cubicBezTo>
                    <a:cubicBezTo>
                      <a:pt x="863854" y="1452626"/>
                      <a:pt x="865378" y="1448943"/>
                      <a:pt x="866775" y="1445197"/>
                    </a:cubicBezTo>
                    <a:lnTo>
                      <a:pt x="866775" y="1445197"/>
                    </a:lnTo>
                    <a:cubicBezTo>
                      <a:pt x="868108" y="1441641"/>
                      <a:pt x="869442" y="1438085"/>
                      <a:pt x="870585" y="1434528"/>
                    </a:cubicBezTo>
                    <a:lnTo>
                      <a:pt x="870966" y="1433449"/>
                    </a:lnTo>
                    <a:cubicBezTo>
                      <a:pt x="871664" y="1431290"/>
                      <a:pt x="872173" y="1429131"/>
                      <a:pt x="872807" y="1427099"/>
                    </a:cubicBezTo>
                    <a:cubicBezTo>
                      <a:pt x="873442" y="1425067"/>
                      <a:pt x="874077" y="1422845"/>
                      <a:pt x="874649" y="1420749"/>
                    </a:cubicBezTo>
                    <a:cubicBezTo>
                      <a:pt x="874649" y="1419543"/>
                      <a:pt x="875284" y="1418400"/>
                      <a:pt x="875538" y="1417193"/>
                    </a:cubicBezTo>
                    <a:lnTo>
                      <a:pt x="875919" y="1415606"/>
                    </a:lnTo>
                    <a:cubicBezTo>
                      <a:pt x="876617" y="1412685"/>
                      <a:pt x="877316" y="1409764"/>
                      <a:pt x="877888" y="1406779"/>
                    </a:cubicBezTo>
                    <a:cubicBezTo>
                      <a:pt x="877888" y="1405763"/>
                      <a:pt x="878332" y="1404747"/>
                      <a:pt x="878523" y="1403731"/>
                    </a:cubicBezTo>
                    <a:cubicBezTo>
                      <a:pt x="879329" y="1399496"/>
                      <a:pt x="880028" y="1395114"/>
                      <a:pt x="880618" y="1390587"/>
                    </a:cubicBezTo>
                    <a:cubicBezTo>
                      <a:pt x="880618" y="1389698"/>
                      <a:pt x="880618" y="1388745"/>
                      <a:pt x="880618" y="1387793"/>
                    </a:cubicBezTo>
                    <a:cubicBezTo>
                      <a:pt x="881063" y="1384237"/>
                      <a:pt x="881444" y="1380617"/>
                      <a:pt x="881698" y="1376934"/>
                    </a:cubicBezTo>
                    <a:cubicBezTo>
                      <a:pt x="881698" y="1375728"/>
                      <a:pt x="881698" y="1374521"/>
                      <a:pt x="881698" y="1373251"/>
                    </a:cubicBezTo>
                    <a:cubicBezTo>
                      <a:pt x="881698" y="1368743"/>
                      <a:pt x="882142" y="1364298"/>
                      <a:pt x="882142" y="1359789"/>
                    </a:cubicBezTo>
                    <a:lnTo>
                      <a:pt x="882904" y="673227"/>
                    </a:lnTo>
                    <a:lnTo>
                      <a:pt x="882904" y="673227"/>
                    </a:lnTo>
                    <a:cubicBezTo>
                      <a:pt x="882904" y="668465"/>
                      <a:pt x="882904" y="663638"/>
                      <a:pt x="883285" y="658813"/>
                    </a:cubicBezTo>
                    <a:lnTo>
                      <a:pt x="883285" y="656019"/>
                    </a:lnTo>
                    <a:cubicBezTo>
                      <a:pt x="883285" y="651319"/>
                      <a:pt x="883920" y="646557"/>
                      <a:pt x="884428" y="641794"/>
                    </a:cubicBezTo>
                    <a:lnTo>
                      <a:pt x="884428" y="641413"/>
                    </a:lnTo>
                    <a:lnTo>
                      <a:pt x="884428" y="641413"/>
                    </a:lnTo>
                    <a:cubicBezTo>
                      <a:pt x="884936" y="636080"/>
                      <a:pt x="885698" y="630682"/>
                      <a:pt x="886523" y="625285"/>
                    </a:cubicBezTo>
                    <a:cubicBezTo>
                      <a:pt x="886523" y="624967"/>
                      <a:pt x="886523" y="624650"/>
                      <a:pt x="886523" y="624332"/>
                    </a:cubicBezTo>
                    <a:lnTo>
                      <a:pt x="886523" y="624332"/>
                    </a:lnTo>
                    <a:cubicBezTo>
                      <a:pt x="887285" y="619633"/>
                      <a:pt x="888048" y="614934"/>
                      <a:pt x="889000" y="610235"/>
                    </a:cubicBezTo>
                    <a:cubicBezTo>
                      <a:pt x="888968" y="609981"/>
                      <a:pt x="888968" y="609727"/>
                      <a:pt x="889000" y="609473"/>
                    </a:cubicBezTo>
                    <a:lnTo>
                      <a:pt x="889000" y="609028"/>
                    </a:lnTo>
                    <a:lnTo>
                      <a:pt x="889000" y="609028"/>
                    </a:lnTo>
                    <a:cubicBezTo>
                      <a:pt x="889826" y="604584"/>
                      <a:pt x="890842" y="600202"/>
                      <a:pt x="891857" y="595757"/>
                    </a:cubicBezTo>
                    <a:cubicBezTo>
                      <a:pt x="891857" y="594614"/>
                      <a:pt x="892429" y="593471"/>
                      <a:pt x="892683" y="592265"/>
                    </a:cubicBezTo>
                    <a:cubicBezTo>
                      <a:pt x="895096" y="582359"/>
                      <a:pt x="897890" y="572516"/>
                      <a:pt x="901065" y="562674"/>
                    </a:cubicBezTo>
                    <a:lnTo>
                      <a:pt x="901827" y="560388"/>
                    </a:lnTo>
                    <a:lnTo>
                      <a:pt x="901827" y="560388"/>
                    </a:lnTo>
                    <a:cubicBezTo>
                      <a:pt x="904811" y="551244"/>
                      <a:pt x="908177" y="542227"/>
                      <a:pt x="911670" y="533337"/>
                    </a:cubicBezTo>
                    <a:cubicBezTo>
                      <a:pt x="912051" y="532511"/>
                      <a:pt x="912368" y="531749"/>
                      <a:pt x="912685" y="530924"/>
                    </a:cubicBezTo>
                    <a:cubicBezTo>
                      <a:pt x="914464" y="526542"/>
                      <a:pt x="916305" y="522224"/>
                      <a:pt x="918210" y="518224"/>
                    </a:cubicBezTo>
                    <a:cubicBezTo>
                      <a:pt x="918210" y="517906"/>
                      <a:pt x="918527" y="517525"/>
                      <a:pt x="918718" y="517144"/>
                    </a:cubicBezTo>
                    <a:cubicBezTo>
                      <a:pt x="920877" y="512318"/>
                      <a:pt x="923100" y="507619"/>
                      <a:pt x="925449" y="502920"/>
                    </a:cubicBezTo>
                    <a:lnTo>
                      <a:pt x="926211" y="501332"/>
                    </a:lnTo>
                    <a:cubicBezTo>
                      <a:pt x="928624" y="496506"/>
                      <a:pt x="931101" y="491871"/>
                      <a:pt x="933641" y="487172"/>
                    </a:cubicBezTo>
                    <a:cubicBezTo>
                      <a:pt x="936879" y="481330"/>
                      <a:pt x="939991" y="475488"/>
                      <a:pt x="943610" y="469837"/>
                    </a:cubicBezTo>
                    <a:lnTo>
                      <a:pt x="944054" y="469138"/>
                    </a:lnTo>
                    <a:lnTo>
                      <a:pt x="944054" y="469138"/>
                    </a:lnTo>
                    <a:cubicBezTo>
                      <a:pt x="947864" y="462788"/>
                      <a:pt x="951865" y="456882"/>
                      <a:pt x="955929" y="451041"/>
                    </a:cubicBezTo>
                    <a:cubicBezTo>
                      <a:pt x="959993" y="445199"/>
                      <a:pt x="963422" y="440500"/>
                      <a:pt x="967359" y="435547"/>
                    </a:cubicBezTo>
                    <a:lnTo>
                      <a:pt x="967740" y="435038"/>
                    </a:lnTo>
                    <a:cubicBezTo>
                      <a:pt x="971296" y="430530"/>
                      <a:pt x="974916" y="426212"/>
                      <a:pt x="978598" y="422021"/>
                    </a:cubicBezTo>
                    <a:lnTo>
                      <a:pt x="979107" y="421386"/>
                    </a:lnTo>
                    <a:cubicBezTo>
                      <a:pt x="982853" y="417195"/>
                      <a:pt x="986663" y="413131"/>
                      <a:pt x="990473" y="409257"/>
                    </a:cubicBezTo>
                    <a:lnTo>
                      <a:pt x="990473" y="409257"/>
                    </a:lnTo>
                    <a:lnTo>
                      <a:pt x="990473" y="409257"/>
                    </a:lnTo>
                    <a:cubicBezTo>
                      <a:pt x="993140" y="406591"/>
                      <a:pt x="995870" y="404050"/>
                      <a:pt x="998538" y="401510"/>
                    </a:cubicBezTo>
                    <a:lnTo>
                      <a:pt x="1002982" y="397637"/>
                    </a:lnTo>
                    <a:lnTo>
                      <a:pt x="1008063" y="393319"/>
                    </a:lnTo>
                    <a:lnTo>
                      <a:pt x="1011873" y="390335"/>
                    </a:lnTo>
                    <a:cubicBezTo>
                      <a:pt x="1014032" y="388620"/>
                      <a:pt x="1016254" y="386969"/>
                      <a:pt x="1018223" y="385381"/>
                    </a:cubicBezTo>
                    <a:lnTo>
                      <a:pt x="1021779" y="382841"/>
                    </a:lnTo>
                    <a:cubicBezTo>
                      <a:pt x="1024826" y="380810"/>
                      <a:pt x="1027811" y="378905"/>
                      <a:pt x="1030859" y="377190"/>
                    </a:cubicBezTo>
                    <a:lnTo>
                      <a:pt x="1032573" y="376174"/>
                    </a:lnTo>
                    <a:cubicBezTo>
                      <a:pt x="1035622" y="374460"/>
                      <a:pt x="1038923" y="372809"/>
                      <a:pt x="1041717" y="371348"/>
                    </a:cubicBezTo>
                    <a:lnTo>
                      <a:pt x="1041717" y="371348"/>
                    </a:lnTo>
                    <a:lnTo>
                      <a:pt x="1043178" y="370713"/>
                    </a:lnTo>
                    <a:lnTo>
                      <a:pt x="365569" y="0"/>
                    </a:lnTo>
                    <a:close/>
                    <a:moveTo>
                      <a:pt x="637032" y="1072769"/>
                    </a:moveTo>
                    <a:cubicBezTo>
                      <a:pt x="642106" y="1091692"/>
                      <a:pt x="644563" y="1111218"/>
                      <a:pt x="644335" y="1130808"/>
                    </a:cubicBezTo>
                    <a:lnTo>
                      <a:pt x="644335" y="1266381"/>
                    </a:lnTo>
                    <a:cubicBezTo>
                      <a:pt x="639394" y="1255427"/>
                      <a:pt x="636899" y="1243533"/>
                      <a:pt x="637032" y="12315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29"/>
              <p:cNvSpPr/>
              <p:nvPr/>
            </p:nvSpPr>
            <p:spPr>
              <a:xfrm>
                <a:off x="3563618" y="1736861"/>
                <a:ext cx="191080" cy="125590"/>
              </a:xfrm>
              <a:custGeom>
                <a:avLst/>
                <a:gdLst/>
                <a:ahLst/>
                <a:cxnLst/>
                <a:rect l="l" t="t" r="r" b="b"/>
                <a:pathLst>
                  <a:path w="279971" h="173228" extrusionOk="0">
                    <a:moveTo>
                      <a:pt x="279972" y="173228"/>
                    </a:moveTo>
                    <a:lnTo>
                      <a:pt x="318" y="21146"/>
                    </a:lnTo>
                    <a:lnTo>
                      <a:pt x="0" y="0"/>
                    </a:lnTo>
                    <a:lnTo>
                      <a:pt x="279654" y="152146"/>
                    </a:lnTo>
                    <a:lnTo>
                      <a:pt x="279972" y="173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29"/>
              <p:cNvSpPr/>
              <p:nvPr/>
            </p:nvSpPr>
            <p:spPr>
              <a:xfrm>
                <a:off x="3418694" y="1611980"/>
                <a:ext cx="335962" cy="209562"/>
              </a:xfrm>
              <a:custGeom>
                <a:avLst/>
                <a:gdLst/>
                <a:ahLst/>
                <a:cxnLst/>
                <a:rect l="l" t="t" r="r" b="b"/>
                <a:pathLst>
                  <a:path w="492252" h="289051" extrusionOk="0">
                    <a:moveTo>
                      <a:pt x="492252" y="289052"/>
                    </a:moveTo>
                    <a:lnTo>
                      <a:pt x="318" y="21145"/>
                    </a:lnTo>
                    <a:lnTo>
                      <a:pt x="0" y="0"/>
                    </a:lnTo>
                    <a:lnTo>
                      <a:pt x="491935" y="267907"/>
                    </a:lnTo>
                    <a:lnTo>
                      <a:pt x="492252" y="28905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29"/>
              <p:cNvSpPr/>
              <p:nvPr/>
            </p:nvSpPr>
            <p:spPr>
              <a:xfrm>
                <a:off x="3563618" y="1865937"/>
                <a:ext cx="191080" cy="125636"/>
              </a:xfrm>
              <a:custGeom>
                <a:avLst/>
                <a:gdLst/>
                <a:ahLst/>
                <a:cxnLst/>
                <a:rect l="l" t="t" r="r" b="b"/>
                <a:pathLst>
                  <a:path w="279971" h="173291" extrusionOk="0">
                    <a:moveTo>
                      <a:pt x="279972" y="173292"/>
                    </a:moveTo>
                    <a:lnTo>
                      <a:pt x="318" y="21146"/>
                    </a:lnTo>
                    <a:lnTo>
                      <a:pt x="0" y="0"/>
                    </a:lnTo>
                    <a:lnTo>
                      <a:pt x="279654" y="152146"/>
                    </a:lnTo>
                    <a:lnTo>
                      <a:pt x="279972" y="17329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29"/>
              <p:cNvSpPr/>
              <p:nvPr/>
            </p:nvSpPr>
            <p:spPr>
              <a:xfrm>
                <a:off x="3418694" y="1741101"/>
                <a:ext cx="335962" cy="209516"/>
              </a:xfrm>
              <a:custGeom>
                <a:avLst/>
                <a:gdLst/>
                <a:ahLst/>
                <a:cxnLst/>
                <a:rect l="l" t="t" r="r" b="b"/>
                <a:pathLst>
                  <a:path w="492252" h="288988" extrusionOk="0">
                    <a:moveTo>
                      <a:pt x="492252" y="288989"/>
                    </a:moveTo>
                    <a:lnTo>
                      <a:pt x="318" y="21082"/>
                    </a:lnTo>
                    <a:lnTo>
                      <a:pt x="0" y="0"/>
                    </a:lnTo>
                    <a:lnTo>
                      <a:pt x="491935" y="267907"/>
                    </a:lnTo>
                    <a:lnTo>
                      <a:pt x="492252" y="28898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29"/>
              <p:cNvSpPr/>
              <p:nvPr/>
            </p:nvSpPr>
            <p:spPr>
              <a:xfrm>
                <a:off x="3563618" y="1995013"/>
                <a:ext cx="191080" cy="125636"/>
              </a:xfrm>
              <a:custGeom>
                <a:avLst/>
                <a:gdLst/>
                <a:ahLst/>
                <a:cxnLst/>
                <a:rect l="l" t="t" r="r" b="b"/>
                <a:pathLst>
                  <a:path w="279971" h="173291" extrusionOk="0">
                    <a:moveTo>
                      <a:pt x="279972" y="173292"/>
                    </a:moveTo>
                    <a:lnTo>
                      <a:pt x="318" y="21145"/>
                    </a:lnTo>
                    <a:lnTo>
                      <a:pt x="0" y="0"/>
                    </a:lnTo>
                    <a:lnTo>
                      <a:pt x="279654" y="152146"/>
                    </a:lnTo>
                    <a:lnTo>
                      <a:pt x="279972" y="17329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29"/>
              <p:cNvSpPr/>
              <p:nvPr/>
            </p:nvSpPr>
            <p:spPr>
              <a:xfrm>
                <a:off x="3418694" y="1870177"/>
                <a:ext cx="335962" cy="209516"/>
              </a:xfrm>
              <a:custGeom>
                <a:avLst/>
                <a:gdLst/>
                <a:ahLst/>
                <a:cxnLst/>
                <a:rect l="l" t="t" r="r" b="b"/>
                <a:pathLst>
                  <a:path w="492252" h="288988" extrusionOk="0">
                    <a:moveTo>
                      <a:pt x="492252" y="288988"/>
                    </a:moveTo>
                    <a:lnTo>
                      <a:pt x="318" y="21082"/>
                    </a:lnTo>
                    <a:lnTo>
                      <a:pt x="0" y="0"/>
                    </a:lnTo>
                    <a:lnTo>
                      <a:pt x="491935" y="267907"/>
                    </a:lnTo>
                    <a:lnTo>
                      <a:pt x="492252" y="28898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29"/>
              <p:cNvSpPr/>
              <p:nvPr/>
            </p:nvSpPr>
            <p:spPr>
              <a:xfrm>
                <a:off x="3563618" y="1591197"/>
                <a:ext cx="191080" cy="125590"/>
              </a:xfrm>
              <a:custGeom>
                <a:avLst/>
                <a:gdLst/>
                <a:ahLst/>
                <a:cxnLst/>
                <a:rect l="l" t="t" r="r" b="b"/>
                <a:pathLst>
                  <a:path w="279971" h="173227" extrusionOk="0">
                    <a:moveTo>
                      <a:pt x="279972" y="173228"/>
                    </a:moveTo>
                    <a:lnTo>
                      <a:pt x="318" y="21082"/>
                    </a:lnTo>
                    <a:lnTo>
                      <a:pt x="0" y="0"/>
                    </a:lnTo>
                    <a:lnTo>
                      <a:pt x="279654" y="152083"/>
                    </a:lnTo>
                    <a:lnTo>
                      <a:pt x="279972" y="173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29"/>
              <p:cNvSpPr/>
              <p:nvPr/>
            </p:nvSpPr>
            <p:spPr>
              <a:xfrm>
                <a:off x="3418694" y="1466315"/>
                <a:ext cx="335962" cy="209563"/>
              </a:xfrm>
              <a:custGeom>
                <a:avLst/>
                <a:gdLst/>
                <a:ahLst/>
                <a:cxnLst/>
                <a:rect l="l" t="t" r="r" b="b"/>
                <a:pathLst>
                  <a:path w="492252" h="289052" extrusionOk="0">
                    <a:moveTo>
                      <a:pt x="492252" y="289052"/>
                    </a:moveTo>
                    <a:lnTo>
                      <a:pt x="318" y="21146"/>
                    </a:lnTo>
                    <a:lnTo>
                      <a:pt x="0" y="0"/>
                    </a:lnTo>
                    <a:lnTo>
                      <a:pt x="491935" y="267907"/>
                    </a:lnTo>
                    <a:lnTo>
                      <a:pt x="492252" y="28905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29"/>
              <p:cNvSpPr/>
              <p:nvPr/>
            </p:nvSpPr>
            <p:spPr>
              <a:xfrm>
                <a:off x="3563618" y="1445486"/>
                <a:ext cx="191080" cy="125636"/>
              </a:xfrm>
              <a:custGeom>
                <a:avLst/>
                <a:gdLst/>
                <a:ahLst/>
                <a:cxnLst/>
                <a:rect l="l" t="t" r="r" b="b"/>
                <a:pathLst>
                  <a:path w="279971" h="173291" extrusionOk="0">
                    <a:moveTo>
                      <a:pt x="279972" y="173292"/>
                    </a:moveTo>
                    <a:lnTo>
                      <a:pt x="318" y="21145"/>
                    </a:lnTo>
                    <a:lnTo>
                      <a:pt x="0" y="0"/>
                    </a:lnTo>
                    <a:lnTo>
                      <a:pt x="279654" y="152146"/>
                    </a:lnTo>
                    <a:lnTo>
                      <a:pt x="279972" y="17329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29"/>
              <p:cNvSpPr/>
              <p:nvPr/>
            </p:nvSpPr>
            <p:spPr>
              <a:xfrm>
                <a:off x="3418694" y="1320650"/>
                <a:ext cx="335962" cy="209516"/>
              </a:xfrm>
              <a:custGeom>
                <a:avLst/>
                <a:gdLst/>
                <a:ahLst/>
                <a:cxnLst/>
                <a:rect l="l" t="t" r="r" b="b"/>
                <a:pathLst>
                  <a:path w="492252" h="288988" extrusionOk="0">
                    <a:moveTo>
                      <a:pt x="492252" y="288988"/>
                    </a:moveTo>
                    <a:lnTo>
                      <a:pt x="318" y="21082"/>
                    </a:lnTo>
                    <a:lnTo>
                      <a:pt x="0" y="0"/>
                    </a:lnTo>
                    <a:lnTo>
                      <a:pt x="491935" y="267907"/>
                    </a:lnTo>
                    <a:lnTo>
                      <a:pt x="492252" y="28898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29"/>
              <p:cNvSpPr/>
              <p:nvPr/>
            </p:nvSpPr>
            <p:spPr>
              <a:xfrm>
                <a:off x="3168037" y="1369543"/>
                <a:ext cx="522838" cy="892897"/>
              </a:xfrm>
              <a:custGeom>
                <a:avLst/>
                <a:gdLst/>
                <a:ahLst/>
                <a:cxnLst/>
                <a:rect l="l" t="t" r="r" b="b"/>
                <a:pathLst>
                  <a:path w="766063" h="1231582" extrusionOk="0">
                    <a:moveTo>
                      <a:pt x="727075" y="1178052"/>
                    </a:moveTo>
                    <a:lnTo>
                      <a:pt x="725361" y="481648"/>
                    </a:lnTo>
                    <a:cubicBezTo>
                      <a:pt x="725361" y="425895"/>
                      <a:pt x="708469" y="384937"/>
                      <a:pt x="678815" y="369252"/>
                    </a:cubicBezTo>
                    <a:lnTo>
                      <a:pt x="0" y="0"/>
                    </a:lnTo>
                    <a:cubicBezTo>
                      <a:pt x="29654" y="15621"/>
                      <a:pt x="46609" y="56579"/>
                      <a:pt x="46546" y="112332"/>
                    </a:cubicBezTo>
                    <a:lnTo>
                      <a:pt x="45783" y="808673"/>
                    </a:lnTo>
                    <a:cubicBezTo>
                      <a:pt x="45428" y="826116"/>
                      <a:pt x="50775" y="843198"/>
                      <a:pt x="61024" y="857314"/>
                    </a:cubicBezTo>
                    <a:cubicBezTo>
                      <a:pt x="66942" y="865194"/>
                      <a:pt x="74505" y="871696"/>
                      <a:pt x="83185" y="876364"/>
                    </a:cubicBezTo>
                    <a:lnTo>
                      <a:pt x="766064" y="1231583"/>
                    </a:lnTo>
                    <a:cubicBezTo>
                      <a:pt x="766064" y="1231583"/>
                      <a:pt x="727012" y="1207961"/>
                      <a:pt x="727075" y="117805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29"/>
              <p:cNvSpPr/>
              <p:nvPr/>
            </p:nvSpPr>
            <p:spPr>
              <a:xfrm>
                <a:off x="2716618" y="1355211"/>
                <a:ext cx="915574" cy="1307280"/>
              </a:xfrm>
              <a:custGeom>
                <a:avLst/>
                <a:gdLst/>
                <a:ahLst/>
                <a:cxnLst/>
                <a:rect l="l" t="t" r="r" b="b"/>
                <a:pathLst>
                  <a:path w="1341501" h="1803145" extrusionOk="0">
                    <a:moveTo>
                      <a:pt x="1341501" y="376555"/>
                    </a:moveTo>
                    <a:lnTo>
                      <a:pt x="1341501" y="376555"/>
                    </a:lnTo>
                    <a:lnTo>
                      <a:pt x="662686" y="7302"/>
                    </a:lnTo>
                    <a:lnTo>
                      <a:pt x="662686" y="7302"/>
                    </a:lnTo>
                    <a:lnTo>
                      <a:pt x="660908" y="6350"/>
                    </a:lnTo>
                    <a:lnTo>
                      <a:pt x="662115" y="7048"/>
                    </a:lnTo>
                    <a:cubicBezTo>
                      <a:pt x="658057" y="5010"/>
                      <a:pt x="653802" y="3391"/>
                      <a:pt x="649415" y="2223"/>
                    </a:cubicBezTo>
                    <a:lnTo>
                      <a:pt x="648653" y="1841"/>
                    </a:lnTo>
                    <a:cubicBezTo>
                      <a:pt x="646938" y="1397"/>
                      <a:pt x="645096" y="1079"/>
                      <a:pt x="643318" y="762"/>
                    </a:cubicBezTo>
                    <a:lnTo>
                      <a:pt x="642303" y="762"/>
                    </a:lnTo>
                    <a:cubicBezTo>
                      <a:pt x="639147" y="279"/>
                      <a:pt x="635965" y="25"/>
                      <a:pt x="632778" y="0"/>
                    </a:cubicBezTo>
                    <a:lnTo>
                      <a:pt x="630492" y="0"/>
                    </a:lnTo>
                    <a:cubicBezTo>
                      <a:pt x="627139" y="19"/>
                      <a:pt x="623786" y="248"/>
                      <a:pt x="620459" y="698"/>
                    </a:cubicBezTo>
                    <a:cubicBezTo>
                      <a:pt x="618236" y="1016"/>
                      <a:pt x="615950" y="1460"/>
                      <a:pt x="613664" y="1968"/>
                    </a:cubicBezTo>
                    <a:lnTo>
                      <a:pt x="611505" y="2476"/>
                    </a:lnTo>
                    <a:lnTo>
                      <a:pt x="606743" y="3746"/>
                    </a:lnTo>
                    <a:lnTo>
                      <a:pt x="604203" y="4572"/>
                    </a:lnTo>
                    <a:lnTo>
                      <a:pt x="599631" y="6160"/>
                    </a:lnTo>
                    <a:lnTo>
                      <a:pt x="597091" y="7112"/>
                    </a:lnTo>
                    <a:lnTo>
                      <a:pt x="592011" y="9335"/>
                    </a:lnTo>
                    <a:lnTo>
                      <a:pt x="590360" y="10033"/>
                    </a:lnTo>
                    <a:lnTo>
                      <a:pt x="590042" y="10033"/>
                    </a:lnTo>
                    <a:cubicBezTo>
                      <a:pt x="587121" y="11430"/>
                      <a:pt x="584137" y="12954"/>
                      <a:pt x="581216" y="14668"/>
                    </a:cubicBezTo>
                    <a:lnTo>
                      <a:pt x="579184" y="15811"/>
                    </a:lnTo>
                    <a:cubicBezTo>
                      <a:pt x="576199" y="17589"/>
                      <a:pt x="572834" y="19431"/>
                      <a:pt x="570103" y="21463"/>
                    </a:cubicBezTo>
                    <a:lnTo>
                      <a:pt x="568452" y="22606"/>
                    </a:lnTo>
                    <a:lnTo>
                      <a:pt x="567055" y="23685"/>
                    </a:lnTo>
                    <a:cubicBezTo>
                      <a:pt x="564515" y="25463"/>
                      <a:pt x="562039" y="27305"/>
                      <a:pt x="559499" y="29273"/>
                    </a:cubicBezTo>
                    <a:cubicBezTo>
                      <a:pt x="558800" y="29845"/>
                      <a:pt x="557975" y="30416"/>
                      <a:pt x="557276" y="31051"/>
                    </a:cubicBezTo>
                    <a:cubicBezTo>
                      <a:pt x="554228" y="33464"/>
                      <a:pt x="550926" y="35941"/>
                      <a:pt x="548323" y="38608"/>
                    </a:cubicBezTo>
                    <a:cubicBezTo>
                      <a:pt x="548323" y="38608"/>
                      <a:pt x="548323" y="38608"/>
                      <a:pt x="548323" y="38926"/>
                    </a:cubicBezTo>
                    <a:lnTo>
                      <a:pt x="547370" y="39814"/>
                    </a:lnTo>
                    <a:cubicBezTo>
                      <a:pt x="544513" y="42418"/>
                      <a:pt x="541655" y="45085"/>
                      <a:pt x="538861" y="47879"/>
                    </a:cubicBezTo>
                    <a:lnTo>
                      <a:pt x="536893" y="49911"/>
                    </a:lnTo>
                    <a:cubicBezTo>
                      <a:pt x="533845" y="53023"/>
                      <a:pt x="530860" y="56261"/>
                      <a:pt x="527876" y="59563"/>
                    </a:cubicBezTo>
                    <a:lnTo>
                      <a:pt x="527304" y="60198"/>
                    </a:lnTo>
                    <a:lnTo>
                      <a:pt x="526352" y="61341"/>
                    </a:lnTo>
                    <a:cubicBezTo>
                      <a:pt x="522796" y="65405"/>
                      <a:pt x="519303" y="69532"/>
                      <a:pt x="515874" y="74041"/>
                    </a:cubicBezTo>
                    <a:lnTo>
                      <a:pt x="515493" y="74613"/>
                    </a:lnTo>
                    <a:cubicBezTo>
                      <a:pt x="512064" y="78930"/>
                      <a:pt x="508762" y="83439"/>
                      <a:pt x="505460" y="88074"/>
                    </a:cubicBezTo>
                    <a:lnTo>
                      <a:pt x="504762" y="89027"/>
                    </a:lnTo>
                    <a:lnTo>
                      <a:pt x="504762" y="89408"/>
                    </a:lnTo>
                    <a:cubicBezTo>
                      <a:pt x="500507" y="95758"/>
                      <a:pt x="496443" y="101727"/>
                      <a:pt x="492443" y="108458"/>
                    </a:cubicBezTo>
                    <a:lnTo>
                      <a:pt x="492443" y="108776"/>
                    </a:lnTo>
                    <a:cubicBezTo>
                      <a:pt x="488569" y="115126"/>
                      <a:pt x="484823" y="121476"/>
                      <a:pt x="481203" y="128333"/>
                    </a:cubicBezTo>
                    <a:cubicBezTo>
                      <a:pt x="481076" y="128511"/>
                      <a:pt x="480968" y="128702"/>
                      <a:pt x="480886" y="128905"/>
                    </a:cubicBezTo>
                    <a:cubicBezTo>
                      <a:pt x="480505" y="129540"/>
                      <a:pt x="480187" y="130238"/>
                      <a:pt x="479869" y="130873"/>
                    </a:cubicBezTo>
                    <a:cubicBezTo>
                      <a:pt x="478155" y="134112"/>
                      <a:pt x="476441" y="137223"/>
                      <a:pt x="474790" y="140652"/>
                    </a:cubicBezTo>
                    <a:cubicBezTo>
                      <a:pt x="474282" y="141795"/>
                      <a:pt x="473710" y="142875"/>
                      <a:pt x="473139" y="144018"/>
                    </a:cubicBezTo>
                    <a:cubicBezTo>
                      <a:pt x="471170" y="148145"/>
                      <a:pt x="469201" y="152273"/>
                      <a:pt x="467297" y="156718"/>
                    </a:cubicBezTo>
                    <a:lnTo>
                      <a:pt x="466725" y="157924"/>
                    </a:lnTo>
                    <a:cubicBezTo>
                      <a:pt x="465011" y="161798"/>
                      <a:pt x="463359" y="165671"/>
                      <a:pt x="461772" y="169608"/>
                    </a:cubicBezTo>
                    <a:cubicBezTo>
                      <a:pt x="461264" y="170815"/>
                      <a:pt x="460756" y="172021"/>
                      <a:pt x="460312" y="173228"/>
                    </a:cubicBezTo>
                    <a:cubicBezTo>
                      <a:pt x="458787" y="176911"/>
                      <a:pt x="457391" y="180530"/>
                      <a:pt x="456057" y="184213"/>
                    </a:cubicBezTo>
                    <a:lnTo>
                      <a:pt x="455359" y="185928"/>
                    </a:lnTo>
                    <a:cubicBezTo>
                      <a:pt x="455359" y="185928"/>
                      <a:pt x="455359" y="185928"/>
                      <a:pt x="455359" y="186436"/>
                    </a:cubicBezTo>
                    <a:cubicBezTo>
                      <a:pt x="453644" y="191008"/>
                      <a:pt x="452057" y="195643"/>
                      <a:pt x="450533" y="200279"/>
                    </a:cubicBezTo>
                    <a:cubicBezTo>
                      <a:pt x="450151" y="201422"/>
                      <a:pt x="449834" y="202565"/>
                      <a:pt x="449453" y="203644"/>
                    </a:cubicBezTo>
                    <a:cubicBezTo>
                      <a:pt x="448056" y="207963"/>
                      <a:pt x="446786" y="212217"/>
                      <a:pt x="445580" y="216344"/>
                    </a:cubicBezTo>
                    <a:lnTo>
                      <a:pt x="445072" y="217868"/>
                    </a:lnTo>
                    <a:cubicBezTo>
                      <a:pt x="443738" y="222567"/>
                      <a:pt x="442532" y="227330"/>
                      <a:pt x="441389" y="232029"/>
                    </a:cubicBezTo>
                    <a:cubicBezTo>
                      <a:pt x="441389" y="233172"/>
                      <a:pt x="440880" y="234315"/>
                      <a:pt x="440563" y="235458"/>
                    </a:cubicBezTo>
                    <a:cubicBezTo>
                      <a:pt x="439547" y="239903"/>
                      <a:pt x="438594" y="244348"/>
                      <a:pt x="437705" y="248729"/>
                    </a:cubicBezTo>
                    <a:cubicBezTo>
                      <a:pt x="437705" y="249110"/>
                      <a:pt x="437705" y="249555"/>
                      <a:pt x="437705" y="249936"/>
                    </a:cubicBezTo>
                    <a:cubicBezTo>
                      <a:pt x="436753" y="254635"/>
                      <a:pt x="435991" y="259398"/>
                      <a:pt x="435229" y="264096"/>
                    </a:cubicBezTo>
                    <a:cubicBezTo>
                      <a:pt x="435229" y="265239"/>
                      <a:pt x="435229" y="266382"/>
                      <a:pt x="434721" y="267526"/>
                    </a:cubicBezTo>
                    <a:cubicBezTo>
                      <a:pt x="434086" y="272098"/>
                      <a:pt x="433451" y="276606"/>
                      <a:pt x="433007" y="281114"/>
                    </a:cubicBezTo>
                    <a:cubicBezTo>
                      <a:pt x="432975" y="281343"/>
                      <a:pt x="432975" y="281578"/>
                      <a:pt x="433007" y="281813"/>
                    </a:cubicBezTo>
                    <a:cubicBezTo>
                      <a:pt x="432498" y="286429"/>
                      <a:pt x="432118" y="291065"/>
                      <a:pt x="431864" y="295719"/>
                    </a:cubicBezTo>
                    <a:lnTo>
                      <a:pt x="431864" y="299148"/>
                    </a:lnTo>
                    <a:cubicBezTo>
                      <a:pt x="431864" y="303784"/>
                      <a:pt x="431483" y="308419"/>
                      <a:pt x="431483" y="312991"/>
                    </a:cubicBezTo>
                    <a:lnTo>
                      <a:pt x="429387" y="1012571"/>
                    </a:lnTo>
                    <a:cubicBezTo>
                      <a:pt x="429387" y="1016826"/>
                      <a:pt x="429387" y="1021144"/>
                      <a:pt x="428943" y="1025271"/>
                    </a:cubicBezTo>
                    <a:cubicBezTo>
                      <a:pt x="428943" y="1026477"/>
                      <a:pt x="428943" y="1027620"/>
                      <a:pt x="428943" y="1028827"/>
                    </a:cubicBezTo>
                    <a:cubicBezTo>
                      <a:pt x="428943" y="1032256"/>
                      <a:pt x="428371" y="1035685"/>
                      <a:pt x="427990" y="1039177"/>
                    </a:cubicBezTo>
                    <a:cubicBezTo>
                      <a:pt x="427990" y="1040066"/>
                      <a:pt x="427990" y="1040955"/>
                      <a:pt x="427990" y="1041844"/>
                    </a:cubicBezTo>
                    <a:cubicBezTo>
                      <a:pt x="427419" y="1046035"/>
                      <a:pt x="426720" y="1050226"/>
                      <a:pt x="425958" y="1054544"/>
                    </a:cubicBezTo>
                    <a:lnTo>
                      <a:pt x="425387" y="1057466"/>
                    </a:lnTo>
                    <a:cubicBezTo>
                      <a:pt x="424688" y="1060767"/>
                      <a:pt x="423926" y="1064133"/>
                      <a:pt x="423101" y="1067372"/>
                    </a:cubicBezTo>
                    <a:cubicBezTo>
                      <a:pt x="423101" y="1068514"/>
                      <a:pt x="422593" y="1069657"/>
                      <a:pt x="422275" y="1070737"/>
                    </a:cubicBezTo>
                    <a:cubicBezTo>
                      <a:pt x="421196" y="1074864"/>
                      <a:pt x="420053" y="1078929"/>
                      <a:pt x="418783" y="1082992"/>
                    </a:cubicBezTo>
                    <a:lnTo>
                      <a:pt x="418401" y="1084009"/>
                    </a:lnTo>
                    <a:cubicBezTo>
                      <a:pt x="417259" y="1087438"/>
                      <a:pt x="416052" y="1090803"/>
                      <a:pt x="414782" y="1094169"/>
                    </a:cubicBezTo>
                    <a:cubicBezTo>
                      <a:pt x="413512" y="1097534"/>
                      <a:pt x="411988" y="1101281"/>
                      <a:pt x="410464" y="1104773"/>
                    </a:cubicBezTo>
                    <a:lnTo>
                      <a:pt x="408750" y="1108837"/>
                    </a:lnTo>
                    <a:cubicBezTo>
                      <a:pt x="406527" y="1113663"/>
                      <a:pt x="404241" y="1118362"/>
                      <a:pt x="401701" y="1123061"/>
                    </a:cubicBezTo>
                    <a:cubicBezTo>
                      <a:pt x="400558" y="1125157"/>
                      <a:pt x="399351" y="1127188"/>
                      <a:pt x="398145" y="1129411"/>
                    </a:cubicBezTo>
                    <a:cubicBezTo>
                      <a:pt x="396939" y="1131634"/>
                      <a:pt x="395859" y="1133538"/>
                      <a:pt x="394653" y="1135761"/>
                    </a:cubicBezTo>
                    <a:cubicBezTo>
                      <a:pt x="393446" y="1137984"/>
                      <a:pt x="391986" y="1139825"/>
                      <a:pt x="390652" y="1142111"/>
                    </a:cubicBezTo>
                    <a:cubicBezTo>
                      <a:pt x="389319" y="1144397"/>
                      <a:pt x="388112" y="1146048"/>
                      <a:pt x="386779" y="1147953"/>
                    </a:cubicBezTo>
                    <a:cubicBezTo>
                      <a:pt x="384175" y="1151763"/>
                      <a:pt x="381381" y="1155446"/>
                      <a:pt x="378523" y="1159129"/>
                    </a:cubicBezTo>
                    <a:cubicBezTo>
                      <a:pt x="378523" y="1159510"/>
                      <a:pt x="377889" y="1159828"/>
                      <a:pt x="377634" y="1160209"/>
                    </a:cubicBezTo>
                    <a:cubicBezTo>
                      <a:pt x="375052" y="1163428"/>
                      <a:pt x="372385" y="1166603"/>
                      <a:pt x="369634" y="1169734"/>
                    </a:cubicBezTo>
                    <a:lnTo>
                      <a:pt x="366332" y="1173289"/>
                    </a:lnTo>
                    <a:cubicBezTo>
                      <a:pt x="364300" y="1175512"/>
                      <a:pt x="362204" y="1177735"/>
                      <a:pt x="359982" y="1179639"/>
                    </a:cubicBezTo>
                    <a:lnTo>
                      <a:pt x="355918" y="1183513"/>
                    </a:lnTo>
                    <a:cubicBezTo>
                      <a:pt x="353886" y="1185418"/>
                      <a:pt x="351917" y="1187323"/>
                      <a:pt x="349568" y="1189101"/>
                    </a:cubicBezTo>
                    <a:cubicBezTo>
                      <a:pt x="347218" y="1190879"/>
                      <a:pt x="345694" y="1192403"/>
                      <a:pt x="343726" y="1194054"/>
                    </a:cubicBezTo>
                    <a:lnTo>
                      <a:pt x="338391" y="1198435"/>
                    </a:lnTo>
                    <a:cubicBezTo>
                      <a:pt x="336423" y="1199960"/>
                      <a:pt x="334328" y="1201484"/>
                      <a:pt x="332041" y="1202944"/>
                    </a:cubicBezTo>
                    <a:cubicBezTo>
                      <a:pt x="329755" y="1204404"/>
                      <a:pt x="327723" y="1206182"/>
                      <a:pt x="325691" y="1207707"/>
                    </a:cubicBezTo>
                    <a:lnTo>
                      <a:pt x="0" y="1427353"/>
                    </a:lnTo>
                    <a:lnTo>
                      <a:pt x="2984" y="1433703"/>
                    </a:lnTo>
                    <a:lnTo>
                      <a:pt x="681800" y="1803146"/>
                    </a:lnTo>
                    <a:lnTo>
                      <a:pt x="678815" y="1796796"/>
                    </a:lnTo>
                    <a:lnTo>
                      <a:pt x="1004443" y="1576768"/>
                    </a:lnTo>
                    <a:lnTo>
                      <a:pt x="1006348" y="1575435"/>
                    </a:lnTo>
                    <a:cubicBezTo>
                      <a:pt x="1007935" y="1574355"/>
                      <a:pt x="1009460" y="1573149"/>
                      <a:pt x="1010984" y="1572006"/>
                    </a:cubicBezTo>
                    <a:cubicBezTo>
                      <a:pt x="1012507" y="1570863"/>
                      <a:pt x="1015111" y="1569022"/>
                      <a:pt x="1017334" y="1567434"/>
                    </a:cubicBezTo>
                    <a:lnTo>
                      <a:pt x="1022668" y="1563053"/>
                    </a:lnTo>
                    <a:lnTo>
                      <a:pt x="1028446" y="1558163"/>
                    </a:lnTo>
                    <a:lnTo>
                      <a:pt x="1029526" y="1557274"/>
                    </a:lnTo>
                    <a:lnTo>
                      <a:pt x="1034479" y="1552512"/>
                    </a:lnTo>
                    <a:lnTo>
                      <a:pt x="1038543" y="1548638"/>
                    </a:lnTo>
                    <a:cubicBezTo>
                      <a:pt x="1040702" y="1546479"/>
                      <a:pt x="1042734" y="1544256"/>
                      <a:pt x="1044893" y="1542288"/>
                    </a:cubicBezTo>
                    <a:cubicBezTo>
                      <a:pt x="1045972" y="1541145"/>
                      <a:pt x="1047115" y="1540002"/>
                      <a:pt x="1048195" y="1538795"/>
                    </a:cubicBezTo>
                    <a:lnTo>
                      <a:pt x="1048576" y="1538351"/>
                    </a:lnTo>
                    <a:cubicBezTo>
                      <a:pt x="1051243" y="1535367"/>
                      <a:pt x="1053783" y="1532001"/>
                      <a:pt x="1056259" y="1529143"/>
                    </a:cubicBezTo>
                    <a:lnTo>
                      <a:pt x="1057148" y="1528128"/>
                    </a:lnTo>
                    <a:cubicBezTo>
                      <a:pt x="1059879" y="1524635"/>
                      <a:pt x="1062609" y="1521016"/>
                      <a:pt x="1065149" y="1517332"/>
                    </a:cubicBezTo>
                    <a:lnTo>
                      <a:pt x="1065149" y="1517015"/>
                    </a:lnTo>
                    <a:lnTo>
                      <a:pt x="1068896" y="1511237"/>
                    </a:lnTo>
                    <a:cubicBezTo>
                      <a:pt x="1070293" y="1509141"/>
                      <a:pt x="1071690" y="1507173"/>
                      <a:pt x="1072960" y="1504887"/>
                    </a:cubicBezTo>
                    <a:lnTo>
                      <a:pt x="1076643" y="1498346"/>
                    </a:lnTo>
                    <a:cubicBezTo>
                      <a:pt x="1077786" y="1496314"/>
                      <a:pt x="1078992" y="1494409"/>
                      <a:pt x="1080072" y="1492377"/>
                    </a:cubicBezTo>
                    <a:lnTo>
                      <a:pt x="1080072" y="1491996"/>
                    </a:lnTo>
                    <a:cubicBezTo>
                      <a:pt x="1082548" y="1487360"/>
                      <a:pt x="1084898" y="1482598"/>
                      <a:pt x="1087057" y="1477835"/>
                    </a:cubicBezTo>
                    <a:lnTo>
                      <a:pt x="1088771" y="1473708"/>
                    </a:lnTo>
                    <a:cubicBezTo>
                      <a:pt x="1090295" y="1470216"/>
                      <a:pt x="1091756" y="1466723"/>
                      <a:pt x="1093089" y="1463167"/>
                    </a:cubicBezTo>
                    <a:cubicBezTo>
                      <a:pt x="1093089" y="1462532"/>
                      <a:pt x="1093661" y="1461897"/>
                      <a:pt x="1093851" y="1461262"/>
                    </a:cubicBezTo>
                    <a:cubicBezTo>
                      <a:pt x="1094867" y="1458532"/>
                      <a:pt x="1095820" y="1455738"/>
                      <a:pt x="1096709" y="1452944"/>
                    </a:cubicBezTo>
                    <a:lnTo>
                      <a:pt x="1097090" y="1451928"/>
                    </a:lnTo>
                    <a:cubicBezTo>
                      <a:pt x="1098360" y="1447863"/>
                      <a:pt x="1099503" y="1443800"/>
                      <a:pt x="1100582" y="1439735"/>
                    </a:cubicBezTo>
                    <a:lnTo>
                      <a:pt x="1101471" y="1436370"/>
                    </a:lnTo>
                    <a:cubicBezTo>
                      <a:pt x="1102297" y="1433068"/>
                      <a:pt x="1102995" y="1430020"/>
                      <a:pt x="1103694" y="1426401"/>
                    </a:cubicBezTo>
                    <a:lnTo>
                      <a:pt x="1104265" y="1423543"/>
                    </a:lnTo>
                    <a:cubicBezTo>
                      <a:pt x="1105091" y="1419352"/>
                      <a:pt x="1105726" y="1415161"/>
                      <a:pt x="1106297" y="1410843"/>
                    </a:cubicBezTo>
                    <a:cubicBezTo>
                      <a:pt x="1106297" y="1409954"/>
                      <a:pt x="1106297" y="1409065"/>
                      <a:pt x="1106615" y="1408176"/>
                    </a:cubicBezTo>
                    <a:cubicBezTo>
                      <a:pt x="1106996" y="1404747"/>
                      <a:pt x="1107377" y="1401318"/>
                      <a:pt x="1107631" y="1397826"/>
                    </a:cubicBezTo>
                    <a:cubicBezTo>
                      <a:pt x="1107631" y="1396682"/>
                      <a:pt x="1107631" y="1395476"/>
                      <a:pt x="1107631" y="1394269"/>
                    </a:cubicBezTo>
                    <a:cubicBezTo>
                      <a:pt x="1107631" y="1390015"/>
                      <a:pt x="1108012" y="1385760"/>
                      <a:pt x="1108012" y="1381569"/>
                    </a:cubicBezTo>
                    <a:lnTo>
                      <a:pt x="1108774" y="681545"/>
                    </a:lnTo>
                    <a:cubicBezTo>
                      <a:pt x="1108774" y="676973"/>
                      <a:pt x="1108774" y="672401"/>
                      <a:pt x="1109155" y="667766"/>
                    </a:cubicBezTo>
                    <a:lnTo>
                      <a:pt x="1109155" y="664273"/>
                    </a:lnTo>
                    <a:cubicBezTo>
                      <a:pt x="1109155" y="659701"/>
                      <a:pt x="1109790" y="655066"/>
                      <a:pt x="1110298" y="650367"/>
                    </a:cubicBezTo>
                    <a:cubicBezTo>
                      <a:pt x="1110298" y="650367"/>
                      <a:pt x="1110298" y="649923"/>
                      <a:pt x="1110298" y="649732"/>
                    </a:cubicBezTo>
                    <a:cubicBezTo>
                      <a:pt x="1110742" y="645223"/>
                      <a:pt x="1111377" y="640651"/>
                      <a:pt x="1112012" y="636143"/>
                    </a:cubicBezTo>
                    <a:cubicBezTo>
                      <a:pt x="1112012" y="634936"/>
                      <a:pt x="1112393" y="633794"/>
                      <a:pt x="1112520" y="632651"/>
                    </a:cubicBezTo>
                    <a:cubicBezTo>
                      <a:pt x="1113282" y="627951"/>
                      <a:pt x="1114108" y="623252"/>
                      <a:pt x="1114997" y="618490"/>
                    </a:cubicBezTo>
                    <a:cubicBezTo>
                      <a:pt x="1114997" y="618109"/>
                      <a:pt x="1114997" y="617728"/>
                      <a:pt x="1114997" y="617347"/>
                    </a:cubicBezTo>
                    <a:cubicBezTo>
                      <a:pt x="1115886" y="612902"/>
                      <a:pt x="1116838" y="608520"/>
                      <a:pt x="1117854" y="604076"/>
                    </a:cubicBezTo>
                    <a:cubicBezTo>
                      <a:pt x="1118172" y="602932"/>
                      <a:pt x="1118426" y="601726"/>
                      <a:pt x="1118743" y="600583"/>
                    </a:cubicBezTo>
                    <a:cubicBezTo>
                      <a:pt x="1119886" y="595884"/>
                      <a:pt x="1121093" y="591185"/>
                      <a:pt x="1122363" y="586486"/>
                    </a:cubicBezTo>
                    <a:cubicBezTo>
                      <a:pt x="1122559" y="585946"/>
                      <a:pt x="1122731" y="585394"/>
                      <a:pt x="1122871" y="584835"/>
                    </a:cubicBezTo>
                    <a:cubicBezTo>
                      <a:pt x="1124077" y="580580"/>
                      <a:pt x="1125411" y="576326"/>
                      <a:pt x="1126744" y="572135"/>
                    </a:cubicBezTo>
                    <a:cubicBezTo>
                      <a:pt x="1127125" y="570992"/>
                      <a:pt x="1127443" y="569849"/>
                      <a:pt x="1127824" y="568769"/>
                    </a:cubicBezTo>
                    <a:cubicBezTo>
                      <a:pt x="1129348" y="564070"/>
                      <a:pt x="1130935" y="559435"/>
                      <a:pt x="1132650" y="554863"/>
                    </a:cubicBezTo>
                    <a:cubicBezTo>
                      <a:pt x="1132650" y="554164"/>
                      <a:pt x="1133158" y="553402"/>
                      <a:pt x="1133475" y="552704"/>
                    </a:cubicBezTo>
                    <a:cubicBezTo>
                      <a:pt x="1134809" y="549021"/>
                      <a:pt x="1136269" y="545338"/>
                      <a:pt x="1137730" y="541655"/>
                    </a:cubicBezTo>
                    <a:cubicBezTo>
                      <a:pt x="1138238" y="540448"/>
                      <a:pt x="1138682" y="539242"/>
                      <a:pt x="1139190" y="538099"/>
                    </a:cubicBezTo>
                    <a:cubicBezTo>
                      <a:pt x="1140841" y="534098"/>
                      <a:pt x="1142492" y="530225"/>
                      <a:pt x="1144207" y="526351"/>
                    </a:cubicBezTo>
                    <a:lnTo>
                      <a:pt x="1144715" y="525208"/>
                    </a:lnTo>
                    <a:cubicBezTo>
                      <a:pt x="1146620" y="521017"/>
                      <a:pt x="1148588" y="516826"/>
                      <a:pt x="1150620" y="512508"/>
                    </a:cubicBezTo>
                    <a:cubicBezTo>
                      <a:pt x="1151128" y="511429"/>
                      <a:pt x="1151700" y="510286"/>
                      <a:pt x="1152271" y="509207"/>
                    </a:cubicBezTo>
                    <a:cubicBezTo>
                      <a:pt x="1153922" y="505904"/>
                      <a:pt x="1155573" y="502857"/>
                      <a:pt x="1157288" y="499364"/>
                    </a:cubicBezTo>
                    <a:lnTo>
                      <a:pt x="1158621" y="496824"/>
                    </a:lnTo>
                    <a:cubicBezTo>
                      <a:pt x="1162241" y="490474"/>
                      <a:pt x="1165987" y="483616"/>
                      <a:pt x="1169924" y="477266"/>
                    </a:cubicBezTo>
                    <a:lnTo>
                      <a:pt x="1169924" y="476948"/>
                    </a:lnTo>
                    <a:cubicBezTo>
                      <a:pt x="1173925" y="470598"/>
                      <a:pt x="1178052" y="464248"/>
                      <a:pt x="1182243" y="457898"/>
                    </a:cubicBezTo>
                    <a:lnTo>
                      <a:pt x="1183259" y="456565"/>
                    </a:lnTo>
                    <a:cubicBezTo>
                      <a:pt x="1186498" y="451993"/>
                      <a:pt x="1189609" y="447485"/>
                      <a:pt x="1193229" y="443103"/>
                    </a:cubicBezTo>
                    <a:lnTo>
                      <a:pt x="1193673" y="442532"/>
                    </a:lnTo>
                    <a:cubicBezTo>
                      <a:pt x="1197039" y="438213"/>
                      <a:pt x="1200595" y="434023"/>
                      <a:pt x="1204151" y="429832"/>
                    </a:cubicBezTo>
                    <a:cubicBezTo>
                      <a:pt x="1204659" y="429260"/>
                      <a:pt x="1205103" y="428625"/>
                      <a:pt x="1205675" y="428054"/>
                    </a:cubicBezTo>
                    <a:cubicBezTo>
                      <a:pt x="1208596" y="424751"/>
                      <a:pt x="1211580" y="421704"/>
                      <a:pt x="1214628" y="418401"/>
                    </a:cubicBezTo>
                    <a:lnTo>
                      <a:pt x="1216597" y="416433"/>
                    </a:lnTo>
                    <a:cubicBezTo>
                      <a:pt x="1219454" y="413639"/>
                      <a:pt x="1222248" y="410908"/>
                      <a:pt x="1225106" y="408305"/>
                    </a:cubicBezTo>
                    <a:lnTo>
                      <a:pt x="1226376" y="407098"/>
                    </a:lnTo>
                    <a:cubicBezTo>
                      <a:pt x="1229360" y="404495"/>
                      <a:pt x="1232345" y="401955"/>
                      <a:pt x="1235329" y="399542"/>
                    </a:cubicBezTo>
                    <a:lnTo>
                      <a:pt x="1237615" y="397764"/>
                    </a:lnTo>
                    <a:cubicBezTo>
                      <a:pt x="1240092" y="395795"/>
                      <a:pt x="1242568" y="393954"/>
                      <a:pt x="1245108" y="392176"/>
                    </a:cubicBezTo>
                    <a:lnTo>
                      <a:pt x="1248156" y="390017"/>
                    </a:lnTo>
                    <a:cubicBezTo>
                      <a:pt x="1251204" y="387985"/>
                      <a:pt x="1254506" y="386080"/>
                      <a:pt x="1257237" y="384302"/>
                    </a:cubicBezTo>
                    <a:lnTo>
                      <a:pt x="1259269" y="383159"/>
                    </a:lnTo>
                    <a:cubicBezTo>
                      <a:pt x="1262253" y="381508"/>
                      <a:pt x="1265174" y="379920"/>
                      <a:pt x="1268095" y="378523"/>
                    </a:cubicBezTo>
                    <a:lnTo>
                      <a:pt x="1270064" y="377698"/>
                    </a:lnTo>
                    <a:cubicBezTo>
                      <a:pt x="1271778" y="376873"/>
                      <a:pt x="1273493" y="376174"/>
                      <a:pt x="1275144" y="375476"/>
                    </a:cubicBezTo>
                    <a:lnTo>
                      <a:pt x="1277684" y="374523"/>
                    </a:lnTo>
                    <a:lnTo>
                      <a:pt x="1282256" y="372872"/>
                    </a:lnTo>
                    <a:cubicBezTo>
                      <a:pt x="1283145" y="372872"/>
                      <a:pt x="1283970" y="372301"/>
                      <a:pt x="1284859" y="372110"/>
                    </a:cubicBezTo>
                    <a:cubicBezTo>
                      <a:pt x="1285748" y="371919"/>
                      <a:pt x="1287971" y="371157"/>
                      <a:pt x="1289558" y="370776"/>
                    </a:cubicBezTo>
                    <a:lnTo>
                      <a:pt x="1291781" y="370269"/>
                    </a:lnTo>
                    <a:cubicBezTo>
                      <a:pt x="1294003" y="369760"/>
                      <a:pt x="1296289" y="369316"/>
                      <a:pt x="1298512" y="368998"/>
                    </a:cubicBezTo>
                    <a:cubicBezTo>
                      <a:pt x="1301839" y="368579"/>
                      <a:pt x="1305192" y="368344"/>
                      <a:pt x="1308545" y="368300"/>
                    </a:cubicBezTo>
                    <a:lnTo>
                      <a:pt x="1311593" y="368300"/>
                    </a:lnTo>
                    <a:cubicBezTo>
                      <a:pt x="1314780" y="368357"/>
                      <a:pt x="1317962" y="368611"/>
                      <a:pt x="1321118" y="369062"/>
                    </a:cubicBezTo>
                    <a:lnTo>
                      <a:pt x="1322134" y="369062"/>
                    </a:lnTo>
                    <a:cubicBezTo>
                      <a:pt x="1328776" y="370167"/>
                      <a:pt x="1335208" y="372313"/>
                      <a:pt x="1341184" y="3754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29"/>
              <p:cNvSpPr/>
              <p:nvPr/>
            </p:nvSpPr>
            <p:spPr>
              <a:xfrm>
                <a:off x="3180175" y="1374565"/>
                <a:ext cx="759815" cy="1284815"/>
              </a:xfrm>
              <a:custGeom>
                <a:avLst/>
                <a:gdLst/>
                <a:ahLst/>
                <a:cxnLst/>
                <a:rect l="l" t="t" r="r" b="b"/>
                <a:pathLst>
                  <a:path w="1113282" h="1772158" extrusionOk="0">
                    <a:moveTo>
                      <a:pt x="1090930" y="12002"/>
                    </a:moveTo>
                    <a:cubicBezTo>
                      <a:pt x="1013904" y="64071"/>
                      <a:pt x="951230" y="194628"/>
                      <a:pt x="950913" y="303086"/>
                    </a:cubicBezTo>
                    <a:lnTo>
                      <a:pt x="950913" y="399288"/>
                    </a:lnTo>
                    <a:lnTo>
                      <a:pt x="950087" y="987362"/>
                    </a:lnTo>
                    <a:cubicBezTo>
                      <a:pt x="949363" y="1069112"/>
                      <a:pt x="908717" y="1145343"/>
                      <a:pt x="841248" y="1191514"/>
                    </a:cubicBezTo>
                    <a:lnTo>
                      <a:pt x="816737" y="1208342"/>
                    </a:lnTo>
                    <a:cubicBezTo>
                      <a:pt x="807047" y="1214984"/>
                      <a:pt x="795973" y="1219327"/>
                      <a:pt x="784352" y="1221042"/>
                    </a:cubicBezTo>
                    <a:cubicBezTo>
                      <a:pt x="771303" y="1222991"/>
                      <a:pt x="757968" y="1220769"/>
                      <a:pt x="746252" y="1214692"/>
                    </a:cubicBezTo>
                    <a:cubicBezTo>
                      <a:pt x="724097" y="1202176"/>
                      <a:pt x="710863" y="1178262"/>
                      <a:pt x="712025" y="1152843"/>
                    </a:cubicBezTo>
                    <a:lnTo>
                      <a:pt x="712280" y="468376"/>
                    </a:lnTo>
                    <a:cubicBezTo>
                      <a:pt x="712280" y="410020"/>
                      <a:pt x="694246" y="366776"/>
                      <a:pt x="662496" y="350203"/>
                    </a:cubicBezTo>
                    <a:cubicBezTo>
                      <a:pt x="649522" y="343510"/>
                      <a:pt x="634752" y="341128"/>
                      <a:pt x="620332" y="343408"/>
                    </a:cubicBezTo>
                    <a:cubicBezTo>
                      <a:pt x="602183" y="346558"/>
                      <a:pt x="584975" y="353739"/>
                      <a:pt x="569976" y="364427"/>
                    </a:cubicBezTo>
                    <a:cubicBezTo>
                      <a:pt x="493014" y="416433"/>
                      <a:pt x="430276" y="546989"/>
                      <a:pt x="430276" y="655447"/>
                    </a:cubicBezTo>
                    <a:lnTo>
                      <a:pt x="429387" y="1351026"/>
                    </a:lnTo>
                    <a:cubicBezTo>
                      <a:pt x="428708" y="1428998"/>
                      <a:pt x="389966" y="1501718"/>
                      <a:pt x="325628" y="1545781"/>
                    </a:cubicBezTo>
                    <a:lnTo>
                      <a:pt x="0" y="1765808"/>
                    </a:lnTo>
                    <a:lnTo>
                      <a:pt x="2985" y="1772158"/>
                    </a:lnTo>
                    <a:lnTo>
                      <a:pt x="328613" y="1552131"/>
                    </a:lnTo>
                    <a:cubicBezTo>
                      <a:pt x="395421" y="1506493"/>
                      <a:pt x="435724" y="1431106"/>
                      <a:pt x="436563" y="1350201"/>
                    </a:cubicBezTo>
                    <a:lnTo>
                      <a:pt x="437324" y="654050"/>
                    </a:lnTo>
                    <a:cubicBezTo>
                      <a:pt x="437324" y="548132"/>
                      <a:pt x="498602" y="420815"/>
                      <a:pt x="573469" y="370205"/>
                    </a:cubicBezTo>
                    <a:cubicBezTo>
                      <a:pt x="587553" y="360096"/>
                      <a:pt x="603752" y="353321"/>
                      <a:pt x="620839" y="350393"/>
                    </a:cubicBezTo>
                    <a:cubicBezTo>
                      <a:pt x="634054" y="348348"/>
                      <a:pt x="647579" y="350571"/>
                      <a:pt x="659447" y="356743"/>
                    </a:cubicBezTo>
                    <a:cubicBezTo>
                      <a:pt x="689102" y="372428"/>
                      <a:pt x="706057" y="413385"/>
                      <a:pt x="705993" y="469138"/>
                    </a:cubicBezTo>
                    <a:lnTo>
                      <a:pt x="705231" y="1153922"/>
                    </a:lnTo>
                    <a:cubicBezTo>
                      <a:pt x="705231" y="1183831"/>
                      <a:pt x="719201" y="1209104"/>
                      <a:pt x="742696" y="1221613"/>
                    </a:cubicBezTo>
                    <a:cubicBezTo>
                      <a:pt x="755548" y="1228331"/>
                      <a:pt x="770198" y="1230801"/>
                      <a:pt x="784542" y="1228662"/>
                    </a:cubicBezTo>
                    <a:lnTo>
                      <a:pt x="819976" y="1214692"/>
                    </a:lnTo>
                    <a:lnTo>
                      <a:pt x="844867" y="1197801"/>
                    </a:lnTo>
                    <a:cubicBezTo>
                      <a:pt x="914679" y="1150017"/>
                      <a:pt x="956742" y="1071131"/>
                      <a:pt x="957517" y="986536"/>
                    </a:cubicBezTo>
                    <a:lnTo>
                      <a:pt x="958025" y="403098"/>
                    </a:lnTo>
                    <a:lnTo>
                      <a:pt x="958025" y="302260"/>
                    </a:lnTo>
                    <a:cubicBezTo>
                      <a:pt x="958025" y="196342"/>
                      <a:pt x="1019366" y="68961"/>
                      <a:pt x="1094232" y="18352"/>
                    </a:cubicBezTo>
                    <a:cubicBezTo>
                      <a:pt x="1100296" y="14332"/>
                      <a:pt x="1106665" y="10782"/>
                      <a:pt x="1113282" y="7747"/>
                    </a:cubicBezTo>
                    <a:lnTo>
                      <a:pt x="1113282" y="0"/>
                    </a:lnTo>
                    <a:cubicBezTo>
                      <a:pt x="1105516" y="3385"/>
                      <a:pt x="1098042" y="7398"/>
                      <a:pt x="1090930" y="1200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29"/>
              <p:cNvSpPr/>
              <p:nvPr/>
            </p:nvSpPr>
            <p:spPr>
              <a:xfrm>
                <a:off x="3207919" y="2198511"/>
                <a:ext cx="191037" cy="125590"/>
              </a:xfrm>
              <a:custGeom>
                <a:avLst/>
                <a:gdLst/>
                <a:ahLst/>
                <a:cxnLst/>
                <a:rect l="l" t="t" r="r" b="b"/>
                <a:pathLst>
                  <a:path w="279908" h="173227" extrusionOk="0">
                    <a:moveTo>
                      <a:pt x="279908" y="173228"/>
                    </a:moveTo>
                    <a:lnTo>
                      <a:pt x="254" y="21145"/>
                    </a:lnTo>
                    <a:lnTo>
                      <a:pt x="0" y="0"/>
                    </a:lnTo>
                    <a:lnTo>
                      <a:pt x="279654" y="152146"/>
                    </a:lnTo>
                    <a:lnTo>
                      <a:pt x="279908" y="173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29"/>
              <p:cNvSpPr/>
              <p:nvPr/>
            </p:nvSpPr>
            <p:spPr>
              <a:xfrm>
                <a:off x="3062996" y="2073629"/>
                <a:ext cx="335918" cy="209562"/>
              </a:xfrm>
              <a:custGeom>
                <a:avLst/>
                <a:gdLst/>
                <a:ahLst/>
                <a:cxnLst/>
                <a:rect l="l" t="t" r="r" b="b"/>
                <a:pathLst>
                  <a:path w="492188" h="289051" extrusionOk="0">
                    <a:moveTo>
                      <a:pt x="492189" y="289052"/>
                    </a:moveTo>
                    <a:lnTo>
                      <a:pt x="254" y="21145"/>
                    </a:lnTo>
                    <a:lnTo>
                      <a:pt x="0" y="0"/>
                    </a:lnTo>
                    <a:lnTo>
                      <a:pt x="491935" y="267907"/>
                    </a:lnTo>
                    <a:lnTo>
                      <a:pt x="492189" y="28905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29"/>
              <p:cNvSpPr/>
              <p:nvPr/>
            </p:nvSpPr>
            <p:spPr>
              <a:xfrm>
                <a:off x="3207919" y="2052800"/>
                <a:ext cx="191037" cy="125636"/>
              </a:xfrm>
              <a:custGeom>
                <a:avLst/>
                <a:gdLst/>
                <a:ahLst/>
                <a:cxnLst/>
                <a:rect l="l" t="t" r="r" b="b"/>
                <a:pathLst>
                  <a:path w="279908" h="173291" extrusionOk="0">
                    <a:moveTo>
                      <a:pt x="279908" y="173291"/>
                    </a:moveTo>
                    <a:lnTo>
                      <a:pt x="254" y="21145"/>
                    </a:lnTo>
                    <a:lnTo>
                      <a:pt x="0" y="0"/>
                    </a:lnTo>
                    <a:lnTo>
                      <a:pt x="279654" y="152146"/>
                    </a:lnTo>
                    <a:lnTo>
                      <a:pt x="279908" y="17329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29"/>
              <p:cNvSpPr/>
              <p:nvPr/>
            </p:nvSpPr>
            <p:spPr>
              <a:xfrm>
                <a:off x="3062996" y="1927964"/>
                <a:ext cx="335918" cy="209516"/>
              </a:xfrm>
              <a:custGeom>
                <a:avLst/>
                <a:gdLst/>
                <a:ahLst/>
                <a:cxnLst/>
                <a:rect l="l" t="t" r="r" b="b"/>
                <a:pathLst>
                  <a:path w="492188" h="288988" extrusionOk="0">
                    <a:moveTo>
                      <a:pt x="492189" y="288989"/>
                    </a:moveTo>
                    <a:lnTo>
                      <a:pt x="254" y="21082"/>
                    </a:lnTo>
                    <a:lnTo>
                      <a:pt x="0" y="0"/>
                    </a:lnTo>
                    <a:lnTo>
                      <a:pt x="491935" y="267907"/>
                    </a:lnTo>
                    <a:lnTo>
                      <a:pt x="492189" y="28898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29"/>
              <p:cNvSpPr/>
              <p:nvPr/>
            </p:nvSpPr>
            <p:spPr>
              <a:xfrm>
                <a:off x="3207919" y="1907135"/>
                <a:ext cx="191037" cy="125590"/>
              </a:xfrm>
              <a:custGeom>
                <a:avLst/>
                <a:gdLst/>
                <a:ahLst/>
                <a:cxnLst/>
                <a:rect l="l" t="t" r="r" b="b"/>
                <a:pathLst>
                  <a:path w="279908" h="173227" extrusionOk="0">
                    <a:moveTo>
                      <a:pt x="279908" y="173228"/>
                    </a:moveTo>
                    <a:lnTo>
                      <a:pt x="254" y="21082"/>
                    </a:lnTo>
                    <a:lnTo>
                      <a:pt x="0" y="0"/>
                    </a:lnTo>
                    <a:lnTo>
                      <a:pt x="279654" y="152146"/>
                    </a:lnTo>
                    <a:lnTo>
                      <a:pt x="279908" y="173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29"/>
              <p:cNvSpPr/>
              <p:nvPr/>
            </p:nvSpPr>
            <p:spPr>
              <a:xfrm>
                <a:off x="3062996" y="1782252"/>
                <a:ext cx="335918" cy="209563"/>
              </a:xfrm>
              <a:custGeom>
                <a:avLst/>
                <a:gdLst/>
                <a:ahLst/>
                <a:cxnLst/>
                <a:rect l="l" t="t" r="r" b="b"/>
                <a:pathLst>
                  <a:path w="492188" h="289052" extrusionOk="0">
                    <a:moveTo>
                      <a:pt x="492189" y="289052"/>
                    </a:moveTo>
                    <a:lnTo>
                      <a:pt x="254" y="21146"/>
                    </a:lnTo>
                    <a:lnTo>
                      <a:pt x="0" y="0"/>
                    </a:lnTo>
                    <a:lnTo>
                      <a:pt x="491935" y="267907"/>
                    </a:lnTo>
                    <a:lnTo>
                      <a:pt x="492189" y="28905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29"/>
              <p:cNvSpPr/>
              <p:nvPr/>
            </p:nvSpPr>
            <p:spPr>
              <a:xfrm>
                <a:off x="3207919" y="1752023"/>
                <a:ext cx="191037" cy="125636"/>
              </a:xfrm>
              <a:custGeom>
                <a:avLst/>
                <a:gdLst/>
                <a:ahLst/>
                <a:cxnLst/>
                <a:rect l="l" t="t" r="r" b="b"/>
                <a:pathLst>
                  <a:path w="279908" h="173291" extrusionOk="0">
                    <a:moveTo>
                      <a:pt x="279908" y="173292"/>
                    </a:moveTo>
                    <a:lnTo>
                      <a:pt x="254" y="21146"/>
                    </a:lnTo>
                    <a:lnTo>
                      <a:pt x="0" y="0"/>
                    </a:lnTo>
                    <a:lnTo>
                      <a:pt x="279654" y="152146"/>
                    </a:lnTo>
                    <a:lnTo>
                      <a:pt x="279908" y="17329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29"/>
              <p:cNvSpPr/>
              <p:nvPr/>
            </p:nvSpPr>
            <p:spPr>
              <a:xfrm>
                <a:off x="3062996" y="1627186"/>
                <a:ext cx="335918" cy="209516"/>
              </a:xfrm>
              <a:custGeom>
                <a:avLst/>
                <a:gdLst/>
                <a:ahLst/>
                <a:cxnLst/>
                <a:rect l="l" t="t" r="r" b="b"/>
                <a:pathLst>
                  <a:path w="492188" h="288988" extrusionOk="0">
                    <a:moveTo>
                      <a:pt x="492189" y="288989"/>
                    </a:moveTo>
                    <a:lnTo>
                      <a:pt x="254" y="21082"/>
                    </a:lnTo>
                    <a:lnTo>
                      <a:pt x="0" y="0"/>
                    </a:lnTo>
                    <a:lnTo>
                      <a:pt x="491935" y="267907"/>
                    </a:lnTo>
                    <a:lnTo>
                      <a:pt x="492189" y="28898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5" name="Google Shape;1175;p29"/>
            <p:cNvGrpSpPr/>
            <p:nvPr/>
          </p:nvGrpSpPr>
          <p:grpSpPr>
            <a:xfrm>
              <a:off x="6245390" y="3322527"/>
              <a:ext cx="551315" cy="1062903"/>
              <a:chOff x="8113829" y="3472623"/>
              <a:chExt cx="366810" cy="707235"/>
            </a:xfrm>
          </p:grpSpPr>
          <p:grpSp>
            <p:nvGrpSpPr>
              <p:cNvPr id="1176" name="Google Shape;1176;p29"/>
              <p:cNvGrpSpPr/>
              <p:nvPr/>
            </p:nvGrpSpPr>
            <p:grpSpPr>
              <a:xfrm>
                <a:off x="8113829" y="3864515"/>
                <a:ext cx="366810" cy="315343"/>
                <a:chOff x="7294854" y="3864515"/>
                <a:chExt cx="366810" cy="315343"/>
              </a:xfrm>
            </p:grpSpPr>
            <p:sp>
              <p:nvSpPr>
                <p:cNvPr id="1177" name="Google Shape;1177;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2" name="Google Shape;1182;p29"/>
              <p:cNvGrpSpPr/>
              <p:nvPr/>
            </p:nvGrpSpPr>
            <p:grpSpPr>
              <a:xfrm>
                <a:off x="8113829" y="3799200"/>
                <a:ext cx="366810" cy="315343"/>
                <a:chOff x="7294854" y="3864515"/>
                <a:chExt cx="366810" cy="315343"/>
              </a:xfrm>
            </p:grpSpPr>
            <p:sp>
              <p:nvSpPr>
                <p:cNvPr id="1183" name="Google Shape;1183;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8" name="Google Shape;1188;p29"/>
              <p:cNvGrpSpPr/>
              <p:nvPr/>
            </p:nvGrpSpPr>
            <p:grpSpPr>
              <a:xfrm>
                <a:off x="8113829" y="3733884"/>
                <a:ext cx="366810" cy="315343"/>
                <a:chOff x="7294854" y="3864515"/>
                <a:chExt cx="366810" cy="315343"/>
              </a:xfrm>
            </p:grpSpPr>
            <p:sp>
              <p:nvSpPr>
                <p:cNvPr id="1189" name="Google Shape;1189;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4" name="Google Shape;1194;p29"/>
              <p:cNvGrpSpPr/>
              <p:nvPr/>
            </p:nvGrpSpPr>
            <p:grpSpPr>
              <a:xfrm>
                <a:off x="8113829" y="3668569"/>
                <a:ext cx="366810" cy="315343"/>
                <a:chOff x="7294854" y="3864515"/>
                <a:chExt cx="366810" cy="315343"/>
              </a:xfrm>
            </p:grpSpPr>
            <p:sp>
              <p:nvSpPr>
                <p:cNvPr id="1195" name="Google Shape;1195;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0" name="Google Shape;1200;p29"/>
              <p:cNvGrpSpPr/>
              <p:nvPr/>
            </p:nvGrpSpPr>
            <p:grpSpPr>
              <a:xfrm>
                <a:off x="8113829" y="3603254"/>
                <a:ext cx="366810" cy="315343"/>
                <a:chOff x="7294854" y="3864515"/>
                <a:chExt cx="366810" cy="315343"/>
              </a:xfrm>
            </p:grpSpPr>
            <p:sp>
              <p:nvSpPr>
                <p:cNvPr id="1201" name="Google Shape;1201;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6" name="Google Shape;1206;p29"/>
              <p:cNvGrpSpPr/>
              <p:nvPr/>
            </p:nvGrpSpPr>
            <p:grpSpPr>
              <a:xfrm>
                <a:off x="8113829" y="3537938"/>
                <a:ext cx="366810" cy="315343"/>
                <a:chOff x="7294854" y="3864515"/>
                <a:chExt cx="366810" cy="315343"/>
              </a:xfrm>
            </p:grpSpPr>
            <p:sp>
              <p:nvSpPr>
                <p:cNvPr id="1207" name="Google Shape;1207;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2" name="Google Shape;1212;p29"/>
              <p:cNvGrpSpPr/>
              <p:nvPr/>
            </p:nvGrpSpPr>
            <p:grpSpPr>
              <a:xfrm>
                <a:off x="8113829" y="3472623"/>
                <a:ext cx="366810" cy="315343"/>
                <a:chOff x="7294854" y="3864515"/>
                <a:chExt cx="366810" cy="315343"/>
              </a:xfrm>
            </p:grpSpPr>
            <p:sp>
              <p:nvSpPr>
                <p:cNvPr id="1213" name="Google Shape;1213;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18" name="Google Shape;1218;p29"/>
            <p:cNvGrpSpPr/>
            <p:nvPr/>
          </p:nvGrpSpPr>
          <p:grpSpPr>
            <a:xfrm>
              <a:off x="6639508" y="3879702"/>
              <a:ext cx="551315" cy="670254"/>
              <a:chOff x="7704342" y="3733884"/>
              <a:chExt cx="366810" cy="445974"/>
            </a:xfrm>
          </p:grpSpPr>
          <p:grpSp>
            <p:nvGrpSpPr>
              <p:cNvPr id="1219" name="Google Shape;1219;p29"/>
              <p:cNvGrpSpPr/>
              <p:nvPr/>
            </p:nvGrpSpPr>
            <p:grpSpPr>
              <a:xfrm>
                <a:off x="7704342" y="3864515"/>
                <a:ext cx="366810" cy="315343"/>
                <a:chOff x="7294854" y="3864515"/>
                <a:chExt cx="366810" cy="315343"/>
              </a:xfrm>
            </p:grpSpPr>
            <p:sp>
              <p:nvSpPr>
                <p:cNvPr id="1220" name="Google Shape;1220;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29"/>
              <p:cNvGrpSpPr/>
              <p:nvPr/>
            </p:nvGrpSpPr>
            <p:grpSpPr>
              <a:xfrm>
                <a:off x="7704342" y="3799200"/>
                <a:ext cx="366810" cy="315343"/>
                <a:chOff x="7294854" y="3864515"/>
                <a:chExt cx="366810" cy="315343"/>
              </a:xfrm>
            </p:grpSpPr>
            <p:sp>
              <p:nvSpPr>
                <p:cNvPr id="1226" name="Google Shape;1226;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29"/>
                <p:cNvSpPr/>
                <p:nvPr/>
              </p:nvSpPr>
              <p:spPr>
                <a:xfrm>
                  <a:off x="7298695" y="3998114"/>
                  <a:ext cx="360575" cy="181744"/>
                </a:xfrm>
                <a:custGeom>
                  <a:avLst/>
                  <a:gdLst/>
                  <a:ahLst/>
                  <a:cxnLst/>
                  <a:rect l="l" t="t" r="r" b="b"/>
                  <a:pathLst>
                    <a:path w="528315" h="250681" extrusionOk="0">
                      <a:moveTo>
                        <a:pt x="268922" y="191770"/>
                      </a:moveTo>
                      <a:cubicBezTo>
                        <a:pt x="123508" y="196151"/>
                        <a:pt x="3175" y="117348"/>
                        <a:pt x="0" y="15748"/>
                      </a:cubicBezTo>
                      <a:lnTo>
                        <a:pt x="1778" y="74485"/>
                      </a:lnTo>
                      <a:cubicBezTo>
                        <a:pt x="4826" y="176085"/>
                        <a:pt x="125159" y="254889"/>
                        <a:pt x="270510" y="250507"/>
                      </a:cubicBezTo>
                      <a:cubicBezTo>
                        <a:pt x="415861" y="246126"/>
                        <a:pt x="531304" y="160274"/>
                        <a:pt x="528257" y="58738"/>
                      </a:cubicBezTo>
                      <a:lnTo>
                        <a:pt x="526542" y="0"/>
                      </a:lnTo>
                      <a:cubicBezTo>
                        <a:pt x="529653" y="101536"/>
                        <a:pt x="414274" y="187198"/>
                        <a:pt x="268922" y="19177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1" name="Google Shape;1231;p29"/>
              <p:cNvGrpSpPr/>
              <p:nvPr/>
            </p:nvGrpSpPr>
            <p:grpSpPr>
              <a:xfrm>
                <a:off x="7704342" y="3733884"/>
                <a:ext cx="366810" cy="278591"/>
                <a:chOff x="7294854" y="3864515"/>
                <a:chExt cx="366810" cy="278591"/>
              </a:xfrm>
            </p:grpSpPr>
            <p:sp>
              <p:nvSpPr>
                <p:cNvPr id="1232" name="Google Shape;1232;p29"/>
                <p:cNvSpPr/>
                <p:nvPr/>
              </p:nvSpPr>
              <p:spPr>
                <a:xfrm rot="-113291">
                  <a:off x="7298436" y="3870389"/>
                  <a:ext cx="359647" cy="266843"/>
                </a:xfrm>
                <a:custGeom>
                  <a:avLst/>
                  <a:gdLst/>
                  <a:ahLst/>
                  <a:cxnLst/>
                  <a:rect l="l" t="t" r="r" b="b"/>
                  <a:pathLst>
                    <a:path w="526669" h="367919" extrusionOk="0">
                      <a:moveTo>
                        <a:pt x="526669" y="183960"/>
                      </a:moveTo>
                      <a:cubicBezTo>
                        <a:pt x="526669" y="285558"/>
                        <a:pt x="408770" y="367919"/>
                        <a:pt x="263335" y="367919"/>
                      </a:cubicBezTo>
                      <a:cubicBezTo>
                        <a:pt x="117899" y="367919"/>
                        <a:pt x="0" y="285557"/>
                        <a:pt x="0" y="183960"/>
                      </a:cubicBezTo>
                      <a:cubicBezTo>
                        <a:pt x="0" y="82362"/>
                        <a:pt x="117899" y="0"/>
                        <a:pt x="263335" y="0"/>
                      </a:cubicBezTo>
                      <a:cubicBezTo>
                        <a:pt x="408771" y="0"/>
                        <a:pt x="526669" y="82362"/>
                        <a:pt x="526669" y="1839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29"/>
                <p:cNvSpPr/>
                <p:nvPr/>
              </p:nvSpPr>
              <p:spPr>
                <a:xfrm rot="-113291">
                  <a:off x="7341722" y="3902560"/>
                  <a:ext cx="273096" cy="202642"/>
                </a:xfrm>
                <a:custGeom>
                  <a:avLst/>
                  <a:gdLst/>
                  <a:ahLst/>
                  <a:cxnLst/>
                  <a:rect l="l" t="t" r="r" b="b"/>
                  <a:pathLst>
                    <a:path w="399923" h="279400" extrusionOk="0">
                      <a:moveTo>
                        <a:pt x="399923" y="139700"/>
                      </a:moveTo>
                      <a:cubicBezTo>
                        <a:pt x="399923" y="216854"/>
                        <a:pt x="310397" y="279400"/>
                        <a:pt x="199961" y="279400"/>
                      </a:cubicBezTo>
                      <a:cubicBezTo>
                        <a:pt x="89526" y="279400"/>
                        <a:pt x="0" y="216854"/>
                        <a:pt x="0" y="139700"/>
                      </a:cubicBezTo>
                      <a:cubicBezTo>
                        <a:pt x="0" y="62546"/>
                        <a:pt x="89526" y="0"/>
                        <a:pt x="199961" y="0"/>
                      </a:cubicBezTo>
                      <a:cubicBezTo>
                        <a:pt x="310397" y="0"/>
                        <a:pt x="399923" y="62546"/>
                        <a:pt x="399923" y="139700"/>
                      </a:cubicBezTo>
                      <a:close/>
                    </a:path>
                  </a:pathLst>
                </a:custGeom>
                <a:solidFill>
                  <a:srgbClr val="E92534">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29"/>
                <p:cNvSpPr/>
                <p:nvPr/>
              </p:nvSpPr>
              <p:spPr>
                <a:xfrm>
                  <a:off x="7383664" y="3940600"/>
                  <a:ext cx="189564" cy="122569"/>
                </a:xfrm>
                <a:custGeom>
                  <a:avLst/>
                  <a:gdLst/>
                  <a:ahLst/>
                  <a:cxnLst/>
                  <a:rect l="l" t="t" r="r" b="b"/>
                  <a:pathLst>
                    <a:path w="277749" h="169061" extrusionOk="0">
                      <a:moveTo>
                        <a:pt x="270066" y="77221"/>
                      </a:moveTo>
                      <a:lnTo>
                        <a:pt x="248984" y="56901"/>
                      </a:lnTo>
                      <a:lnTo>
                        <a:pt x="275590" y="46043"/>
                      </a:lnTo>
                      <a:lnTo>
                        <a:pt x="275590" y="40455"/>
                      </a:lnTo>
                      <a:lnTo>
                        <a:pt x="271399" y="41979"/>
                      </a:lnTo>
                      <a:lnTo>
                        <a:pt x="250190" y="22040"/>
                      </a:lnTo>
                      <a:lnTo>
                        <a:pt x="223647" y="32898"/>
                      </a:lnTo>
                      <a:lnTo>
                        <a:pt x="202565" y="12451"/>
                      </a:lnTo>
                      <a:cubicBezTo>
                        <a:pt x="197498" y="7733"/>
                        <a:pt x="191345" y="4336"/>
                        <a:pt x="184658" y="2545"/>
                      </a:cubicBezTo>
                      <a:cubicBezTo>
                        <a:pt x="177184" y="469"/>
                        <a:pt x="169412" y="-344"/>
                        <a:pt x="161671" y="132"/>
                      </a:cubicBezTo>
                      <a:cubicBezTo>
                        <a:pt x="153556" y="615"/>
                        <a:pt x="145567" y="2437"/>
                        <a:pt x="138049" y="5530"/>
                      </a:cubicBezTo>
                      <a:lnTo>
                        <a:pt x="99505" y="21214"/>
                      </a:lnTo>
                      <a:cubicBezTo>
                        <a:pt x="92793" y="23684"/>
                        <a:pt x="86728" y="27660"/>
                        <a:pt x="81788" y="32835"/>
                      </a:cubicBezTo>
                      <a:cubicBezTo>
                        <a:pt x="78093" y="36670"/>
                        <a:pt x="76016" y="41794"/>
                        <a:pt x="76010" y="47122"/>
                      </a:cubicBezTo>
                      <a:cubicBezTo>
                        <a:pt x="76397" y="52596"/>
                        <a:pt x="78988" y="57682"/>
                        <a:pt x="83185" y="61219"/>
                      </a:cubicBezTo>
                      <a:lnTo>
                        <a:pt x="104204" y="81349"/>
                      </a:lnTo>
                      <a:lnTo>
                        <a:pt x="69787" y="95446"/>
                      </a:lnTo>
                      <a:lnTo>
                        <a:pt x="49530" y="75951"/>
                      </a:lnTo>
                      <a:lnTo>
                        <a:pt x="65278" y="69601"/>
                      </a:lnTo>
                      <a:lnTo>
                        <a:pt x="65278" y="63823"/>
                      </a:lnTo>
                      <a:lnTo>
                        <a:pt x="61087" y="65601"/>
                      </a:lnTo>
                      <a:lnTo>
                        <a:pt x="40068" y="45471"/>
                      </a:lnTo>
                      <a:lnTo>
                        <a:pt x="22987" y="52456"/>
                      </a:lnTo>
                      <a:cubicBezTo>
                        <a:pt x="16574" y="54869"/>
                        <a:pt x="10776" y="58686"/>
                        <a:pt x="6033" y="63632"/>
                      </a:cubicBezTo>
                      <a:cubicBezTo>
                        <a:pt x="2223" y="67417"/>
                        <a:pt x="57" y="72548"/>
                        <a:pt x="0" y="77920"/>
                      </a:cubicBezTo>
                      <a:cubicBezTo>
                        <a:pt x="324" y="83470"/>
                        <a:pt x="2921" y="88632"/>
                        <a:pt x="7176" y="92207"/>
                      </a:cubicBezTo>
                      <a:lnTo>
                        <a:pt x="28448" y="112527"/>
                      </a:lnTo>
                      <a:lnTo>
                        <a:pt x="6287" y="121544"/>
                      </a:lnTo>
                      <a:lnTo>
                        <a:pt x="1842" y="117671"/>
                      </a:lnTo>
                      <a:lnTo>
                        <a:pt x="1842" y="123385"/>
                      </a:lnTo>
                      <a:lnTo>
                        <a:pt x="27242" y="147516"/>
                      </a:lnTo>
                      <a:lnTo>
                        <a:pt x="53785" y="136657"/>
                      </a:lnTo>
                      <a:lnTo>
                        <a:pt x="74867" y="156850"/>
                      </a:lnTo>
                      <a:cubicBezTo>
                        <a:pt x="79947" y="161511"/>
                        <a:pt x="86100" y="164845"/>
                        <a:pt x="92774" y="166566"/>
                      </a:cubicBezTo>
                      <a:cubicBezTo>
                        <a:pt x="100381" y="168623"/>
                        <a:pt x="108274" y="169417"/>
                        <a:pt x="116142" y="168915"/>
                      </a:cubicBezTo>
                      <a:cubicBezTo>
                        <a:pt x="124143" y="168534"/>
                        <a:pt x="132023" y="166794"/>
                        <a:pt x="139446" y="163772"/>
                      </a:cubicBezTo>
                      <a:lnTo>
                        <a:pt x="177991" y="148087"/>
                      </a:lnTo>
                      <a:cubicBezTo>
                        <a:pt x="184099" y="145795"/>
                        <a:pt x="189580" y="142099"/>
                        <a:pt x="193993" y="137292"/>
                      </a:cubicBezTo>
                      <a:cubicBezTo>
                        <a:pt x="197542" y="133450"/>
                        <a:pt x="199530" y="128421"/>
                        <a:pt x="199581" y="123195"/>
                      </a:cubicBezTo>
                      <a:cubicBezTo>
                        <a:pt x="199257" y="117645"/>
                        <a:pt x="196660" y="112483"/>
                        <a:pt x="192405" y="108908"/>
                      </a:cubicBezTo>
                      <a:lnTo>
                        <a:pt x="171133" y="88651"/>
                      </a:lnTo>
                      <a:lnTo>
                        <a:pt x="207518" y="73792"/>
                      </a:lnTo>
                      <a:lnTo>
                        <a:pt x="227774" y="93223"/>
                      </a:lnTo>
                      <a:lnTo>
                        <a:pt x="217107" y="97541"/>
                      </a:lnTo>
                      <a:lnTo>
                        <a:pt x="211836" y="94049"/>
                      </a:lnTo>
                      <a:lnTo>
                        <a:pt x="211836" y="99764"/>
                      </a:lnTo>
                      <a:lnTo>
                        <a:pt x="237236" y="123894"/>
                      </a:lnTo>
                      <a:lnTo>
                        <a:pt x="254635" y="116782"/>
                      </a:lnTo>
                      <a:cubicBezTo>
                        <a:pt x="261201" y="114356"/>
                        <a:pt x="267126" y="110470"/>
                        <a:pt x="271971" y="105415"/>
                      </a:cubicBezTo>
                      <a:cubicBezTo>
                        <a:pt x="275679" y="101662"/>
                        <a:pt x="277756" y="96595"/>
                        <a:pt x="277749" y="91318"/>
                      </a:cubicBezTo>
                      <a:cubicBezTo>
                        <a:pt x="277197" y="85775"/>
                        <a:pt x="274422" y="80688"/>
                        <a:pt x="270066" y="77221"/>
                      </a:cubicBezTo>
                      <a:close/>
                      <a:moveTo>
                        <a:pt x="115380" y="139451"/>
                      </a:moveTo>
                      <a:lnTo>
                        <a:pt x="95123" y="120020"/>
                      </a:lnTo>
                      <a:lnTo>
                        <a:pt x="129604" y="105987"/>
                      </a:lnTo>
                      <a:lnTo>
                        <a:pt x="149860" y="125037"/>
                      </a:lnTo>
                      <a:close/>
                      <a:moveTo>
                        <a:pt x="145733" y="64775"/>
                      </a:moveTo>
                      <a:lnTo>
                        <a:pt x="125476" y="45344"/>
                      </a:lnTo>
                      <a:lnTo>
                        <a:pt x="161862" y="30549"/>
                      </a:lnTo>
                      <a:lnTo>
                        <a:pt x="182118" y="4991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29"/>
                <p:cNvSpPr/>
                <p:nvPr/>
              </p:nvSpPr>
              <p:spPr>
                <a:xfrm>
                  <a:off x="7383753" y="3936683"/>
                  <a:ext cx="189345" cy="122639"/>
                </a:xfrm>
                <a:custGeom>
                  <a:avLst/>
                  <a:gdLst/>
                  <a:ahLst/>
                  <a:cxnLst/>
                  <a:rect l="l" t="t" r="r" b="b"/>
                  <a:pathLst>
                    <a:path w="277428" h="169157" extrusionOk="0">
                      <a:moveTo>
                        <a:pt x="1711" y="123195"/>
                      </a:moveTo>
                      <a:lnTo>
                        <a:pt x="28318" y="112337"/>
                      </a:lnTo>
                      <a:lnTo>
                        <a:pt x="7045" y="92016"/>
                      </a:lnTo>
                      <a:cubicBezTo>
                        <a:pt x="-1121" y="85387"/>
                        <a:pt x="-2372" y="73385"/>
                        <a:pt x="4258" y="65220"/>
                      </a:cubicBezTo>
                      <a:cubicBezTo>
                        <a:pt x="4772" y="64591"/>
                        <a:pt x="5318" y="64000"/>
                        <a:pt x="5902" y="63441"/>
                      </a:cubicBezTo>
                      <a:cubicBezTo>
                        <a:pt x="10646" y="58495"/>
                        <a:pt x="16443" y="54678"/>
                        <a:pt x="22857" y="52265"/>
                      </a:cubicBezTo>
                      <a:lnTo>
                        <a:pt x="39938" y="45281"/>
                      </a:lnTo>
                      <a:lnTo>
                        <a:pt x="65338" y="69410"/>
                      </a:lnTo>
                      <a:lnTo>
                        <a:pt x="49590" y="75760"/>
                      </a:lnTo>
                      <a:lnTo>
                        <a:pt x="69847" y="95191"/>
                      </a:lnTo>
                      <a:lnTo>
                        <a:pt x="104010" y="81349"/>
                      </a:lnTo>
                      <a:lnTo>
                        <a:pt x="82991" y="61156"/>
                      </a:lnTo>
                      <a:cubicBezTo>
                        <a:pt x="78788" y="57650"/>
                        <a:pt x="76190" y="52583"/>
                        <a:pt x="75816" y="47122"/>
                      </a:cubicBezTo>
                      <a:cubicBezTo>
                        <a:pt x="75822" y="41794"/>
                        <a:pt x="77899" y="36670"/>
                        <a:pt x="81594" y="32834"/>
                      </a:cubicBezTo>
                      <a:cubicBezTo>
                        <a:pt x="86522" y="27640"/>
                        <a:pt x="92586" y="23665"/>
                        <a:pt x="99311" y="21214"/>
                      </a:cubicBezTo>
                      <a:lnTo>
                        <a:pt x="137855" y="5530"/>
                      </a:lnTo>
                      <a:cubicBezTo>
                        <a:pt x="145373" y="2437"/>
                        <a:pt x="153362" y="615"/>
                        <a:pt x="161477" y="132"/>
                      </a:cubicBezTo>
                      <a:cubicBezTo>
                        <a:pt x="169218" y="-344"/>
                        <a:pt x="176990" y="469"/>
                        <a:pt x="184464" y="2545"/>
                      </a:cubicBezTo>
                      <a:cubicBezTo>
                        <a:pt x="191151" y="4336"/>
                        <a:pt x="197304" y="7733"/>
                        <a:pt x="202371" y="12451"/>
                      </a:cubicBezTo>
                      <a:lnTo>
                        <a:pt x="223644" y="32834"/>
                      </a:lnTo>
                      <a:lnTo>
                        <a:pt x="250187" y="21976"/>
                      </a:lnTo>
                      <a:lnTo>
                        <a:pt x="275587" y="46106"/>
                      </a:lnTo>
                      <a:lnTo>
                        <a:pt x="248980" y="56964"/>
                      </a:lnTo>
                      <a:lnTo>
                        <a:pt x="270062" y="77094"/>
                      </a:lnTo>
                      <a:cubicBezTo>
                        <a:pt x="274310" y="80669"/>
                        <a:pt x="276958" y="85787"/>
                        <a:pt x="277428" y="91318"/>
                      </a:cubicBezTo>
                      <a:cubicBezTo>
                        <a:pt x="277454" y="96620"/>
                        <a:pt x="275377" y="101713"/>
                        <a:pt x="271650" y="105478"/>
                      </a:cubicBezTo>
                      <a:cubicBezTo>
                        <a:pt x="266805" y="110533"/>
                        <a:pt x="260880" y="114419"/>
                        <a:pt x="254314" y="116845"/>
                      </a:cubicBezTo>
                      <a:lnTo>
                        <a:pt x="236915" y="123957"/>
                      </a:lnTo>
                      <a:lnTo>
                        <a:pt x="211515" y="99827"/>
                      </a:lnTo>
                      <a:lnTo>
                        <a:pt x="227581" y="93477"/>
                      </a:lnTo>
                      <a:lnTo>
                        <a:pt x="207324" y="74046"/>
                      </a:lnTo>
                      <a:lnTo>
                        <a:pt x="170939" y="88905"/>
                      </a:lnTo>
                      <a:lnTo>
                        <a:pt x="192021" y="109098"/>
                      </a:lnTo>
                      <a:cubicBezTo>
                        <a:pt x="196275" y="112673"/>
                        <a:pt x="198873" y="117835"/>
                        <a:pt x="199196" y="123385"/>
                      </a:cubicBezTo>
                      <a:cubicBezTo>
                        <a:pt x="199133" y="128612"/>
                        <a:pt x="197145" y="133634"/>
                        <a:pt x="193608" y="137483"/>
                      </a:cubicBezTo>
                      <a:cubicBezTo>
                        <a:pt x="189176" y="142270"/>
                        <a:pt x="183702" y="145960"/>
                        <a:pt x="177606" y="148277"/>
                      </a:cubicBezTo>
                      <a:lnTo>
                        <a:pt x="139125" y="163899"/>
                      </a:lnTo>
                      <a:cubicBezTo>
                        <a:pt x="124266" y="169811"/>
                        <a:pt x="107896" y="170763"/>
                        <a:pt x="92453" y="166629"/>
                      </a:cubicBezTo>
                      <a:cubicBezTo>
                        <a:pt x="85785" y="164934"/>
                        <a:pt x="79632" y="161619"/>
                        <a:pt x="74546" y="156977"/>
                      </a:cubicBezTo>
                      <a:lnTo>
                        <a:pt x="53210" y="136466"/>
                      </a:lnTo>
                      <a:lnTo>
                        <a:pt x="26667" y="147325"/>
                      </a:lnTo>
                      <a:close/>
                      <a:moveTo>
                        <a:pt x="145602" y="64267"/>
                      </a:moveTo>
                      <a:lnTo>
                        <a:pt x="181988" y="49408"/>
                      </a:lnTo>
                      <a:lnTo>
                        <a:pt x="161731" y="29977"/>
                      </a:lnTo>
                      <a:lnTo>
                        <a:pt x="125346" y="44836"/>
                      </a:lnTo>
                      <a:close/>
                      <a:moveTo>
                        <a:pt x="94802" y="119512"/>
                      </a:moveTo>
                      <a:lnTo>
                        <a:pt x="115059" y="138943"/>
                      </a:lnTo>
                      <a:lnTo>
                        <a:pt x="149539" y="124846"/>
                      </a:lnTo>
                      <a:lnTo>
                        <a:pt x="129410" y="1054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36" name="Google Shape;1236;p29"/>
            <p:cNvGrpSpPr/>
            <p:nvPr/>
          </p:nvGrpSpPr>
          <p:grpSpPr>
            <a:xfrm>
              <a:off x="6092800" y="937838"/>
              <a:ext cx="1143225" cy="780688"/>
              <a:chOff x="6438600" y="534988"/>
              <a:chExt cx="1143225" cy="780688"/>
            </a:xfrm>
          </p:grpSpPr>
          <p:sp>
            <p:nvSpPr>
              <p:cNvPr id="1237" name="Google Shape;1237;p29"/>
              <p:cNvSpPr/>
              <p:nvPr/>
            </p:nvSpPr>
            <p:spPr>
              <a:xfrm>
                <a:off x="7161150" y="1268875"/>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238" name="Google Shape;1238;p29"/>
              <p:cNvSpPr/>
              <p:nvPr/>
            </p:nvSpPr>
            <p:spPr>
              <a:xfrm>
                <a:off x="7519125" y="657325"/>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239" name="Google Shape;1239;p29"/>
              <p:cNvSpPr/>
              <p:nvPr/>
            </p:nvSpPr>
            <p:spPr>
              <a:xfrm>
                <a:off x="6438600" y="534988"/>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1240" name="Google Shape;1240;p29"/>
            <p:cNvGrpSpPr/>
            <p:nvPr/>
          </p:nvGrpSpPr>
          <p:grpSpPr>
            <a:xfrm>
              <a:off x="5805425" y="2571688"/>
              <a:ext cx="439975" cy="608750"/>
              <a:chOff x="6152425" y="3554475"/>
              <a:chExt cx="439975" cy="608750"/>
            </a:xfrm>
          </p:grpSpPr>
          <p:sp>
            <p:nvSpPr>
              <p:cNvPr id="1241" name="Google Shape;1241;p29"/>
              <p:cNvSpPr/>
              <p:nvPr/>
            </p:nvSpPr>
            <p:spPr>
              <a:xfrm>
                <a:off x="6152425" y="3554475"/>
                <a:ext cx="116100" cy="1161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242" name="Google Shape;1242;p29"/>
              <p:cNvSpPr/>
              <p:nvPr/>
            </p:nvSpPr>
            <p:spPr>
              <a:xfrm>
                <a:off x="6556700" y="4127525"/>
                <a:ext cx="35700" cy="35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nvGrpSpPr>
            <p:cNvPr id="1243" name="Google Shape;1243;p29"/>
            <p:cNvGrpSpPr/>
            <p:nvPr/>
          </p:nvGrpSpPr>
          <p:grpSpPr>
            <a:xfrm rot="10800000" flipH="1">
              <a:off x="5877125" y="1325088"/>
              <a:ext cx="439975" cy="608750"/>
              <a:chOff x="6152425" y="3554475"/>
              <a:chExt cx="439975" cy="608750"/>
            </a:xfrm>
          </p:grpSpPr>
          <p:sp>
            <p:nvSpPr>
              <p:cNvPr id="1244" name="Google Shape;1244;p29"/>
              <p:cNvSpPr/>
              <p:nvPr/>
            </p:nvSpPr>
            <p:spPr>
              <a:xfrm>
                <a:off x="6152425" y="3554475"/>
                <a:ext cx="116100" cy="1161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245" name="Google Shape;1245;p29"/>
              <p:cNvSpPr/>
              <p:nvPr/>
            </p:nvSpPr>
            <p:spPr>
              <a:xfrm>
                <a:off x="6556700" y="4127525"/>
                <a:ext cx="35700" cy="35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2" name="Title 1"/>
          <p:cNvSpPr>
            <a:spLocks noGrp="1"/>
          </p:cNvSpPr>
          <p:nvPr>
            <p:ph type="title"/>
          </p:nvPr>
        </p:nvSpPr>
        <p:spPr>
          <a:xfrm>
            <a:off x="2357071" y="614631"/>
            <a:ext cx="4736903" cy="572700"/>
          </a:xfrm>
        </p:spPr>
        <p:txBody>
          <a:bodyPr/>
          <a:lstStyle/>
          <a:p>
            <a:r>
              <a:rPr lang="en-US" dirty="0" smtClean="0"/>
              <a:t>THANK FOR WATCHING</a:t>
            </a:r>
            <a:endParaRPr lang="en-US" dirty="0"/>
          </a:p>
        </p:txBody>
      </p:sp>
      <p:sp>
        <p:nvSpPr>
          <p:cNvPr id="3" name="Rectangle 2"/>
          <p:cNvSpPr/>
          <p:nvPr/>
        </p:nvSpPr>
        <p:spPr>
          <a:xfrm>
            <a:off x="1489587" y="1818960"/>
            <a:ext cx="3045542" cy="1477328"/>
          </a:xfrm>
          <a:prstGeom prst="rect">
            <a:avLst/>
          </a:prstGeom>
        </p:spPr>
        <p:txBody>
          <a:bodyPr wrap="square">
            <a:spAutoFit/>
          </a:bodyPr>
          <a:lstStyle/>
          <a:p>
            <a:pPr marL="0" indent="0"/>
            <a:r>
              <a:rPr lang="vi-VN" sz="1800" dirty="0">
                <a:solidFill>
                  <a:schemeClr val="tx1"/>
                </a:solidFill>
                <a:latin typeface="Times New Roman" panose="02020603050405020304" pitchFamily="18" charset="0"/>
                <a:ea typeface="Calibri"/>
                <a:cs typeface="Times New Roman" panose="02020603050405020304" pitchFamily="18" charset="0"/>
                <a:sym typeface="Calibri"/>
              </a:rPr>
              <a:t>Em xin chân thành cảm ơn hội đồng thầy cô đã lắng nghe và theo dõi bài thuyết trình của em.</a:t>
            </a:r>
            <a:endParaRPr lang="vi-VN" sz="1800" dirty="0">
              <a:solidFill>
                <a:schemeClr val="tx1"/>
              </a:solidFill>
              <a:latin typeface="Times New Roman" panose="02020603050405020304" pitchFamily="18" charset="0"/>
              <a:cs typeface="Times New Roman" panose="02020603050405020304" pitchFamily="18" charset="0"/>
            </a:endParaRPr>
          </a:p>
          <a:p>
            <a:pPr lvl="0"/>
            <a:endParaRPr lang="vi-VN" sz="1800" dirty="0"/>
          </a:p>
        </p:txBody>
      </p:sp>
      <p:sp>
        <p:nvSpPr>
          <p:cNvPr id="15" name="Google Shape;954;p20"/>
          <p:cNvSpPr txBox="1"/>
          <p:nvPr/>
        </p:nvSpPr>
        <p:spPr>
          <a:xfrm>
            <a:off x="487926" y="4461388"/>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dirty="0">
                <a:solidFill>
                  <a:schemeClr val="dk1"/>
                </a:solidFill>
                <a:latin typeface="Times New Roman" panose="02020603050405020304" pitchFamily="18" charset="0"/>
                <a:cs typeface="Times New Roman" panose="02020603050405020304" pitchFamily="18" charset="0"/>
                <a:sym typeface="Arial"/>
              </a:rPr>
              <a:t>Đồ án tốt nghiệp</a:t>
            </a:r>
            <a:endParaRPr sz="1800" b="0"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4515" y="1290485"/>
            <a:ext cx="1852540" cy="3170903"/>
          </a:xfrm>
          <a:prstGeom prst="rect">
            <a:avLst/>
          </a:prstGeom>
        </p:spPr>
      </p:pic>
    </p:spTree>
    <p:extLst>
      <p:ext uri="{BB962C8B-B14F-4D97-AF65-F5344CB8AC3E}">
        <p14:creationId xmlns:p14="http://schemas.microsoft.com/office/powerpoint/2010/main" val="26116698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32"/>
          <p:cNvSpPr txBox="1">
            <a:spLocks noGrp="1"/>
          </p:cNvSpPr>
          <p:nvPr>
            <p:ph type="title"/>
          </p:nvPr>
        </p:nvSpPr>
        <p:spPr>
          <a:xfrm>
            <a:off x="720000" y="565325"/>
            <a:ext cx="4070818"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latin typeface="Times New Roman" panose="02020603050405020304" pitchFamily="18" charset="0"/>
                <a:cs typeface="Times New Roman" panose="02020603050405020304" pitchFamily="18" charset="0"/>
              </a:rPr>
              <a:t>Giới thiệu đề tài</a:t>
            </a:r>
            <a:endParaRPr sz="3000" dirty="0">
              <a:latin typeface="Times New Roman" panose="02020603050405020304" pitchFamily="18" charset="0"/>
              <a:cs typeface="Times New Roman" panose="02020603050405020304" pitchFamily="18" charset="0"/>
            </a:endParaRPr>
          </a:p>
        </p:txBody>
      </p:sp>
      <p:sp>
        <p:nvSpPr>
          <p:cNvPr id="1308" name="Google Shape;1308;p32"/>
          <p:cNvSpPr txBox="1">
            <a:spLocks noGrp="1"/>
          </p:cNvSpPr>
          <p:nvPr>
            <p:ph type="body" idx="1"/>
          </p:nvPr>
        </p:nvSpPr>
        <p:spPr>
          <a:xfrm>
            <a:off x="720000" y="1141325"/>
            <a:ext cx="4032388" cy="3126598"/>
          </a:xfrm>
          <a:prstGeom prst="rect">
            <a:avLst/>
          </a:prstGeom>
        </p:spPr>
        <p:txBody>
          <a:bodyPr spcFirstLastPara="1" wrap="square" lIns="91425" tIns="91425" rIns="91425" bIns="91425" anchor="t" anchorCtr="0">
            <a:noAutofit/>
          </a:bodyPr>
          <a:lstStyle/>
          <a:p>
            <a:pPr marL="0" lvl="0" indent="0" algn="l" rtl="0">
              <a:lnSpc>
                <a:spcPct val="150000"/>
              </a:lnSpc>
              <a:spcBef>
                <a:spcPts val="1000"/>
              </a:spcBef>
              <a:spcAft>
                <a:spcPts val="0"/>
              </a:spcAft>
              <a:buNone/>
            </a:pPr>
            <a:r>
              <a:rPr lang="en-US" sz="1400" dirty="0" smtClean="0">
                <a:latin typeface="Times New Roman" panose="02020603050405020304" pitchFamily="18" charset="0"/>
                <a:cs typeface="Times New Roman" panose="02020603050405020304" pitchFamily="18" charset="0"/>
              </a:rPr>
              <a:t>Do thời buổi hiện nay công nghệ phát triển đặc biệt với ngành buôn bán nói chung ngành bán ô tô nói riêng.</a:t>
            </a:r>
          </a:p>
          <a:p>
            <a:pPr marL="0" indent="0">
              <a:lnSpc>
                <a:spcPct val="150000"/>
              </a:lnSpc>
              <a:buNone/>
            </a:pPr>
            <a:r>
              <a:rPr lang="en-US" sz="1400" dirty="0">
                <a:latin typeface="Times New Roman" panose="02020603050405020304" pitchFamily="18" charset="0"/>
                <a:cs typeface="Times New Roman" panose="02020603050405020304" pitchFamily="18" charset="0"/>
              </a:rPr>
              <a:t>Trong công tác bán hàng cần phải phục vụ với rất nhiều khách hàng cùng một lúc là một công việc rất quan trọng mà quá trình đó rất mất nhiều thời gian và công sức, việc tiếp cận khách hàng ở xa là vô cùng khó khăn. Từ những vấn đề trên em đã quyết định chọn đề tài: </a:t>
            </a:r>
            <a:r>
              <a:rPr lang="en-US" sz="1400" dirty="0" smtClean="0">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Xây dựng web bán ô tô bằng Spring boot và React js</a:t>
            </a:r>
            <a:r>
              <a:rPr lang="en-US" sz="1400" dirty="0" smtClean="0">
                <a:latin typeface="Times New Roman" panose="02020603050405020304" pitchFamily="18" charset="0"/>
                <a:cs typeface="Times New Roman" panose="02020603050405020304" pitchFamily="18" charset="0"/>
              </a:rPr>
              <a:t>”.</a:t>
            </a:r>
            <a:endParaRPr lang="en-US" sz="1400" dirty="0">
              <a:latin typeface="Times New Roman" panose="02020603050405020304" pitchFamily="18" charset="0"/>
              <a:cs typeface="Times New Roman" panose="02020603050405020304" pitchFamily="18" charset="0"/>
            </a:endParaRPr>
          </a:p>
        </p:txBody>
      </p:sp>
      <p:grpSp>
        <p:nvGrpSpPr>
          <p:cNvPr id="1310" name="Google Shape;1310;p32"/>
          <p:cNvGrpSpPr/>
          <p:nvPr/>
        </p:nvGrpSpPr>
        <p:grpSpPr>
          <a:xfrm>
            <a:off x="4605484" y="3930298"/>
            <a:ext cx="1737093" cy="1904458"/>
            <a:chOff x="4492878" y="4065178"/>
            <a:chExt cx="1474863" cy="1616962"/>
          </a:xfrm>
        </p:grpSpPr>
        <p:grpSp>
          <p:nvGrpSpPr>
            <p:cNvPr id="1311" name="Google Shape;1311;p32"/>
            <p:cNvGrpSpPr/>
            <p:nvPr/>
          </p:nvGrpSpPr>
          <p:grpSpPr>
            <a:xfrm>
              <a:off x="4993370" y="4065178"/>
              <a:ext cx="974371" cy="1292702"/>
              <a:chOff x="6167386" y="3756192"/>
              <a:chExt cx="748077" cy="992477"/>
            </a:xfrm>
          </p:grpSpPr>
          <p:sp>
            <p:nvSpPr>
              <p:cNvPr id="1312" name="Google Shape;1312;p32"/>
              <p:cNvSpPr/>
              <p:nvPr/>
            </p:nvSpPr>
            <p:spPr>
              <a:xfrm>
                <a:off x="6174798" y="3756192"/>
                <a:ext cx="740665" cy="989806"/>
              </a:xfrm>
              <a:custGeom>
                <a:avLst/>
                <a:gdLst/>
                <a:ahLst/>
                <a:cxnLst/>
                <a:rect l="l" t="t" r="r" b="b"/>
                <a:pathLst>
                  <a:path w="1085224" h="1365249" extrusionOk="0">
                    <a:moveTo>
                      <a:pt x="53917" y="4819"/>
                    </a:moveTo>
                    <a:lnTo>
                      <a:pt x="1012195" y="552887"/>
                    </a:lnTo>
                    <a:cubicBezTo>
                      <a:pt x="1050092" y="574579"/>
                      <a:pt x="1073765" y="614635"/>
                      <a:pt x="1074489" y="658297"/>
                    </a:cubicBezTo>
                    <a:lnTo>
                      <a:pt x="1085221" y="1330762"/>
                    </a:lnTo>
                    <a:cubicBezTo>
                      <a:pt x="1085513" y="1349495"/>
                      <a:pt x="1070540" y="1364989"/>
                      <a:pt x="1051775" y="1365243"/>
                    </a:cubicBezTo>
                    <a:cubicBezTo>
                      <a:pt x="1045698" y="1365370"/>
                      <a:pt x="1039704" y="1363782"/>
                      <a:pt x="1034420" y="1360798"/>
                    </a:cubicBezTo>
                    <a:lnTo>
                      <a:pt x="61093" y="804093"/>
                    </a:lnTo>
                    <a:cubicBezTo>
                      <a:pt x="30524" y="786599"/>
                      <a:pt x="11436" y="754284"/>
                      <a:pt x="10864" y="719067"/>
                    </a:cubicBezTo>
                    <a:lnTo>
                      <a:pt x="6" y="36569"/>
                    </a:lnTo>
                    <a:cubicBezTo>
                      <a:pt x="-344" y="16725"/>
                      <a:pt x="15468" y="355"/>
                      <a:pt x="35312" y="6"/>
                    </a:cubicBezTo>
                    <a:cubicBezTo>
                      <a:pt x="41839" y="-109"/>
                      <a:pt x="48266" y="1555"/>
                      <a:pt x="53917" y="481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32"/>
              <p:cNvSpPr/>
              <p:nvPr/>
            </p:nvSpPr>
            <p:spPr>
              <a:xfrm>
                <a:off x="6167516" y="3761584"/>
                <a:ext cx="738584" cy="987085"/>
              </a:xfrm>
              <a:custGeom>
                <a:avLst/>
                <a:gdLst/>
                <a:ahLst/>
                <a:cxnLst/>
                <a:rect l="l" t="t" r="r" b="b"/>
                <a:pathLst>
                  <a:path w="1082175" h="1361497" extrusionOk="0">
                    <a:moveTo>
                      <a:pt x="53726" y="4754"/>
                    </a:moveTo>
                    <a:lnTo>
                      <a:pt x="1009337" y="551362"/>
                    </a:lnTo>
                    <a:cubicBezTo>
                      <a:pt x="1047151" y="572965"/>
                      <a:pt x="1070761" y="612913"/>
                      <a:pt x="1071440" y="656455"/>
                    </a:cubicBezTo>
                    <a:lnTo>
                      <a:pt x="1082172" y="1327079"/>
                    </a:lnTo>
                    <a:cubicBezTo>
                      <a:pt x="1082451" y="1345811"/>
                      <a:pt x="1067497" y="1361242"/>
                      <a:pt x="1048777" y="1361495"/>
                    </a:cubicBezTo>
                    <a:cubicBezTo>
                      <a:pt x="1042675" y="1361559"/>
                      <a:pt x="1036661" y="1360035"/>
                      <a:pt x="1031372" y="1356987"/>
                    </a:cubicBezTo>
                    <a:lnTo>
                      <a:pt x="60965" y="801997"/>
                    </a:lnTo>
                    <a:cubicBezTo>
                      <a:pt x="30478" y="784535"/>
                      <a:pt x="11460" y="752289"/>
                      <a:pt x="10927" y="717161"/>
                    </a:cubicBezTo>
                    <a:lnTo>
                      <a:pt x="5" y="36441"/>
                    </a:lnTo>
                    <a:cubicBezTo>
                      <a:pt x="-307" y="16629"/>
                      <a:pt x="15505" y="316"/>
                      <a:pt x="35317" y="4"/>
                    </a:cubicBezTo>
                    <a:cubicBezTo>
                      <a:pt x="41769" y="-97"/>
                      <a:pt x="48125" y="1541"/>
                      <a:pt x="53726" y="4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32"/>
              <p:cNvSpPr/>
              <p:nvPr/>
            </p:nvSpPr>
            <p:spPr>
              <a:xfrm>
                <a:off x="6167386" y="3761565"/>
                <a:ext cx="384505" cy="667326"/>
              </a:xfrm>
              <a:custGeom>
                <a:avLst/>
                <a:gdLst/>
                <a:ahLst/>
                <a:cxnLst/>
                <a:rect l="l" t="t" r="r" b="b"/>
                <a:pathLst>
                  <a:path w="563377" h="920450" extrusionOk="0">
                    <a:moveTo>
                      <a:pt x="563377" y="296182"/>
                    </a:moveTo>
                    <a:lnTo>
                      <a:pt x="267975" y="920450"/>
                    </a:lnTo>
                    <a:lnTo>
                      <a:pt x="60965" y="802023"/>
                    </a:lnTo>
                    <a:cubicBezTo>
                      <a:pt x="30479" y="784560"/>
                      <a:pt x="11460" y="752315"/>
                      <a:pt x="10927" y="717187"/>
                    </a:cubicBezTo>
                    <a:lnTo>
                      <a:pt x="5" y="36467"/>
                    </a:lnTo>
                    <a:cubicBezTo>
                      <a:pt x="-319" y="16655"/>
                      <a:pt x="15474" y="329"/>
                      <a:pt x="35285" y="5"/>
                    </a:cubicBezTo>
                    <a:cubicBezTo>
                      <a:pt x="41724" y="-103"/>
                      <a:pt x="48068" y="1522"/>
                      <a:pt x="53662" y="4717"/>
                    </a:cubicBez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32"/>
              <p:cNvSpPr/>
              <p:nvPr/>
            </p:nvSpPr>
            <p:spPr>
              <a:xfrm>
                <a:off x="6513204" y="4075442"/>
                <a:ext cx="314813" cy="521466"/>
              </a:xfrm>
              <a:custGeom>
                <a:avLst/>
                <a:gdLst/>
                <a:ahLst/>
                <a:cxnLst/>
                <a:rect l="l" t="t" r="r" b="b"/>
                <a:pathLst>
                  <a:path w="461264" h="719264" extrusionOk="0">
                    <a:moveTo>
                      <a:pt x="461264" y="94996"/>
                    </a:moveTo>
                    <a:lnTo>
                      <a:pt x="166179" y="719264"/>
                    </a:lnTo>
                    <a:lnTo>
                      <a:pt x="0" y="624205"/>
                    </a:lnTo>
                    <a:lnTo>
                      <a:pt x="295148" y="0"/>
                    </a:lnTo>
                    <a:lnTo>
                      <a:pt x="461264" y="94996"/>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32"/>
              <p:cNvSpPr/>
              <p:nvPr/>
            </p:nvSpPr>
            <p:spPr>
              <a:xfrm rot="-1949222">
                <a:off x="6741270" y="4519440"/>
                <a:ext cx="78389" cy="135097"/>
              </a:xfrm>
              <a:custGeom>
                <a:avLst/>
                <a:gdLst/>
                <a:ahLst/>
                <a:cxnLst/>
                <a:rect l="l" t="t" r="r" b="b"/>
                <a:pathLst>
                  <a:path w="113029" h="188848" extrusionOk="0">
                    <a:moveTo>
                      <a:pt x="113030" y="94424"/>
                    </a:moveTo>
                    <a:cubicBezTo>
                      <a:pt x="113030" y="146574"/>
                      <a:pt x="87727" y="188849"/>
                      <a:pt x="56515" y="188849"/>
                    </a:cubicBezTo>
                    <a:cubicBezTo>
                      <a:pt x="25302" y="188849"/>
                      <a:pt x="0" y="146574"/>
                      <a:pt x="0" y="94424"/>
                    </a:cubicBezTo>
                    <a:cubicBezTo>
                      <a:pt x="0" y="42275"/>
                      <a:pt x="25302" y="0"/>
                      <a:pt x="56515" y="0"/>
                    </a:cubicBezTo>
                    <a:cubicBezTo>
                      <a:pt x="87727" y="0"/>
                      <a:pt x="113030" y="42275"/>
                      <a:pt x="113030" y="944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32"/>
              <p:cNvSpPr/>
              <p:nvPr/>
            </p:nvSpPr>
            <p:spPr>
              <a:xfrm>
                <a:off x="6232416" y="4021351"/>
                <a:ext cx="113548" cy="151698"/>
              </a:xfrm>
              <a:custGeom>
                <a:avLst/>
                <a:gdLst/>
                <a:ahLst/>
                <a:cxnLst/>
                <a:rect l="l" t="t" r="r" b="b"/>
                <a:pathLst>
                  <a:path w="166370" h="209238" extrusionOk="0">
                    <a:moveTo>
                      <a:pt x="8192" y="686"/>
                    </a:moveTo>
                    <a:lnTo>
                      <a:pt x="155131" y="84696"/>
                    </a:lnTo>
                    <a:cubicBezTo>
                      <a:pt x="160909" y="88030"/>
                      <a:pt x="164529" y="94152"/>
                      <a:pt x="164656" y="100825"/>
                    </a:cubicBezTo>
                    <a:lnTo>
                      <a:pt x="166370" y="203950"/>
                    </a:lnTo>
                    <a:cubicBezTo>
                      <a:pt x="166383" y="206858"/>
                      <a:pt x="164027" y="209226"/>
                      <a:pt x="161119" y="209239"/>
                    </a:cubicBezTo>
                    <a:cubicBezTo>
                      <a:pt x="160223" y="209239"/>
                      <a:pt x="159341" y="209017"/>
                      <a:pt x="158560" y="208585"/>
                    </a:cubicBezTo>
                    <a:lnTo>
                      <a:pt x="9398" y="123241"/>
                    </a:lnTo>
                    <a:cubicBezTo>
                      <a:pt x="4718" y="120523"/>
                      <a:pt x="1784" y="115570"/>
                      <a:pt x="1651" y="110160"/>
                    </a:cubicBezTo>
                    <a:lnTo>
                      <a:pt x="0" y="5512"/>
                    </a:lnTo>
                    <a:cubicBezTo>
                      <a:pt x="6" y="2464"/>
                      <a:pt x="2483" y="-6"/>
                      <a:pt x="5537" y="0"/>
                    </a:cubicBezTo>
                    <a:cubicBezTo>
                      <a:pt x="6464" y="0"/>
                      <a:pt x="7379" y="235"/>
                      <a:pt x="8192" y="6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32"/>
              <p:cNvSpPr/>
              <p:nvPr/>
            </p:nvSpPr>
            <p:spPr>
              <a:xfrm>
                <a:off x="6232676" y="4044936"/>
                <a:ext cx="112941" cy="105011"/>
              </a:xfrm>
              <a:custGeom>
                <a:avLst/>
                <a:gdLst/>
                <a:ahLst/>
                <a:cxnLst/>
                <a:rect l="l" t="t" r="r" b="b"/>
                <a:pathLst>
                  <a:path w="165481" h="144843" extrusionOk="0">
                    <a:moveTo>
                      <a:pt x="165481" y="144843"/>
                    </a:moveTo>
                    <a:lnTo>
                      <a:pt x="88900" y="101028"/>
                    </a:lnTo>
                    <a:lnTo>
                      <a:pt x="88900" y="136461"/>
                    </a:lnTo>
                    <a:lnTo>
                      <a:pt x="84392" y="133921"/>
                    </a:lnTo>
                    <a:lnTo>
                      <a:pt x="84392" y="98425"/>
                    </a:lnTo>
                    <a:lnTo>
                      <a:pt x="762" y="50609"/>
                    </a:lnTo>
                    <a:lnTo>
                      <a:pt x="699" y="45339"/>
                    </a:lnTo>
                    <a:lnTo>
                      <a:pt x="84392" y="93218"/>
                    </a:lnTo>
                    <a:lnTo>
                      <a:pt x="84392" y="53340"/>
                    </a:lnTo>
                    <a:lnTo>
                      <a:pt x="64" y="5270"/>
                    </a:lnTo>
                    <a:lnTo>
                      <a:pt x="0" y="0"/>
                    </a:lnTo>
                    <a:lnTo>
                      <a:pt x="84392" y="48133"/>
                    </a:lnTo>
                    <a:lnTo>
                      <a:pt x="84392" y="12001"/>
                    </a:lnTo>
                    <a:lnTo>
                      <a:pt x="88900" y="14541"/>
                    </a:lnTo>
                    <a:lnTo>
                      <a:pt x="88900" y="95821"/>
                    </a:lnTo>
                    <a:lnTo>
                      <a:pt x="165418" y="139573"/>
                    </a:lnTo>
                    <a:lnTo>
                      <a:pt x="165481" y="14484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32"/>
              <p:cNvSpPr/>
              <p:nvPr/>
            </p:nvSpPr>
            <p:spPr>
              <a:xfrm>
                <a:off x="6307067" y="3917658"/>
                <a:ext cx="35072" cy="68367"/>
              </a:xfrm>
              <a:custGeom>
                <a:avLst/>
                <a:gdLst/>
                <a:ahLst/>
                <a:cxnLst/>
                <a:rect l="l" t="t" r="r" b="b"/>
                <a:pathLst>
                  <a:path w="51387" h="94299" extrusionOk="0">
                    <a:moveTo>
                      <a:pt x="44704" y="60960"/>
                    </a:moveTo>
                    <a:cubicBezTo>
                      <a:pt x="43682" y="59684"/>
                      <a:pt x="42558" y="58496"/>
                      <a:pt x="41339" y="57404"/>
                    </a:cubicBezTo>
                    <a:lnTo>
                      <a:pt x="42863" y="57404"/>
                    </a:lnTo>
                    <a:cubicBezTo>
                      <a:pt x="44965" y="56794"/>
                      <a:pt x="46685" y="55283"/>
                      <a:pt x="47562" y="53276"/>
                    </a:cubicBezTo>
                    <a:cubicBezTo>
                      <a:pt x="48641" y="50857"/>
                      <a:pt x="49200" y="48241"/>
                      <a:pt x="49213" y="45593"/>
                    </a:cubicBezTo>
                    <a:cubicBezTo>
                      <a:pt x="49422" y="40456"/>
                      <a:pt x="48285" y="35357"/>
                      <a:pt x="45911" y="30797"/>
                    </a:cubicBezTo>
                    <a:cubicBezTo>
                      <a:pt x="43586" y="26308"/>
                      <a:pt x="40043" y="22568"/>
                      <a:pt x="35687" y="20002"/>
                    </a:cubicBezTo>
                    <a:lnTo>
                      <a:pt x="2159" y="0"/>
                    </a:lnTo>
                    <a:lnTo>
                      <a:pt x="4826" y="36639"/>
                    </a:lnTo>
                    <a:lnTo>
                      <a:pt x="0" y="70739"/>
                    </a:lnTo>
                    <a:lnTo>
                      <a:pt x="34735" y="91503"/>
                    </a:lnTo>
                    <a:cubicBezTo>
                      <a:pt x="37344" y="93370"/>
                      <a:pt x="40481" y="94348"/>
                      <a:pt x="43688" y="94297"/>
                    </a:cubicBezTo>
                    <a:cubicBezTo>
                      <a:pt x="46082" y="94075"/>
                      <a:pt x="48190" y="92633"/>
                      <a:pt x="49276" y="90488"/>
                    </a:cubicBezTo>
                    <a:cubicBezTo>
                      <a:pt x="50717" y="87681"/>
                      <a:pt x="51435" y="84563"/>
                      <a:pt x="51371" y="81407"/>
                    </a:cubicBezTo>
                    <a:cubicBezTo>
                      <a:pt x="51486" y="77838"/>
                      <a:pt x="50997" y="74270"/>
                      <a:pt x="49911" y="70866"/>
                    </a:cubicBezTo>
                    <a:cubicBezTo>
                      <a:pt x="48832" y="67259"/>
                      <a:pt x="47060" y="63893"/>
                      <a:pt x="44704" y="60960"/>
                    </a:cubicBezTo>
                    <a:close/>
                    <a:moveTo>
                      <a:pt x="35560" y="34734"/>
                    </a:moveTo>
                    <a:cubicBezTo>
                      <a:pt x="36544" y="36703"/>
                      <a:pt x="37008" y="38887"/>
                      <a:pt x="36893" y="41084"/>
                    </a:cubicBezTo>
                    <a:cubicBezTo>
                      <a:pt x="37071" y="42976"/>
                      <a:pt x="36341" y="44837"/>
                      <a:pt x="34925" y="46101"/>
                    </a:cubicBezTo>
                    <a:cubicBezTo>
                      <a:pt x="33509" y="46926"/>
                      <a:pt x="31731" y="46774"/>
                      <a:pt x="30480" y="45720"/>
                    </a:cubicBezTo>
                    <a:lnTo>
                      <a:pt x="16002" y="37020"/>
                    </a:lnTo>
                    <a:lnTo>
                      <a:pt x="14732" y="20510"/>
                    </a:lnTo>
                    <a:lnTo>
                      <a:pt x="31623" y="29972"/>
                    </a:lnTo>
                    <a:cubicBezTo>
                      <a:pt x="33376" y="31140"/>
                      <a:pt x="34741" y="32798"/>
                      <a:pt x="35560" y="34734"/>
                    </a:cubicBezTo>
                    <a:close/>
                    <a:moveTo>
                      <a:pt x="37211" y="77533"/>
                    </a:moveTo>
                    <a:cubicBezTo>
                      <a:pt x="36005" y="78295"/>
                      <a:pt x="34290" y="78041"/>
                      <a:pt x="32195" y="76771"/>
                    </a:cubicBezTo>
                    <a:lnTo>
                      <a:pt x="13145" y="65468"/>
                    </a:lnTo>
                    <a:lnTo>
                      <a:pt x="15494" y="49213"/>
                    </a:lnTo>
                    <a:lnTo>
                      <a:pt x="31560" y="58801"/>
                    </a:lnTo>
                    <a:cubicBezTo>
                      <a:pt x="36392" y="61551"/>
                      <a:pt x="39281" y="66770"/>
                      <a:pt x="39053" y="72326"/>
                    </a:cubicBezTo>
                    <a:cubicBezTo>
                      <a:pt x="39053" y="74993"/>
                      <a:pt x="38418" y="76771"/>
                      <a:pt x="37211" y="775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32"/>
              <p:cNvSpPr/>
              <p:nvPr/>
            </p:nvSpPr>
            <p:spPr>
              <a:xfrm>
                <a:off x="6345148" y="3958795"/>
                <a:ext cx="33266" cy="54568"/>
              </a:xfrm>
              <a:custGeom>
                <a:avLst/>
                <a:gdLst/>
                <a:ahLst/>
                <a:cxnLst/>
                <a:rect l="l" t="t" r="r" b="b"/>
                <a:pathLst>
                  <a:path w="48742" h="75266" extrusionOk="0">
                    <a:moveTo>
                      <a:pt x="35915" y="13862"/>
                    </a:moveTo>
                    <a:lnTo>
                      <a:pt x="34582" y="24720"/>
                    </a:lnTo>
                    <a:cubicBezTo>
                      <a:pt x="33070" y="20009"/>
                      <a:pt x="30937" y="15525"/>
                      <a:pt x="28232" y="11385"/>
                    </a:cubicBezTo>
                    <a:cubicBezTo>
                      <a:pt x="25888" y="7721"/>
                      <a:pt x="22764" y="4623"/>
                      <a:pt x="19088" y="2305"/>
                    </a:cubicBezTo>
                    <a:cubicBezTo>
                      <a:pt x="16300" y="349"/>
                      <a:pt x="12845" y="-406"/>
                      <a:pt x="9499" y="209"/>
                    </a:cubicBezTo>
                    <a:cubicBezTo>
                      <a:pt x="6438" y="1245"/>
                      <a:pt x="3981" y="3562"/>
                      <a:pt x="2768" y="6559"/>
                    </a:cubicBezTo>
                    <a:cubicBezTo>
                      <a:pt x="895" y="10795"/>
                      <a:pt x="-32" y="15392"/>
                      <a:pt x="38" y="20021"/>
                    </a:cubicBezTo>
                    <a:cubicBezTo>
                      <a:pt x="-166" y="25502"/>
                      <a:pt x="457" y="30982"/>
                      <a:pt x="1879" y="36277"/>
                    </a:cubicBezTo>
                    <a:cubicBezTo>
                      <a:pt x="3232" y="41186"/>
                      <a:pt x="5378" y="45841"/>
                      <a:pt x="8229" y="50057"/>
                    </a:cubicBezTo>
                    <a:cubicBezTo>
                      <a:pt x="10604" y="53810"/>
                      <a:pt x="13792" y="56978"/>
                      <a:pt x="17564" y="59328"/>
                    </a:cubicBezTo>
                    <a:cubicBezTo>
                      <a:pt x="20319" y="61189"/>
                      <a:pt x="23691" y="61893"/>
                      <a:pt x="26961" y="61296"/>
                    </a:cubicBezTo>
                    <a:cubicBezTo>
                      <a:pt x="29857" y="60414"/>
                      <a:pt x="32308" y="58458"/>
                      <a:pt x="33820" y="55835"/>
                    </a:cubicBezTo>
                    <a:lnTo>
                      <a:pt x="34391" y="67837"/>
                    </a:lnTo>
                    <a:lnTo>
                      <a:pt x="47091" y="75266"/>
                    </a:lnTo>
                    <a:lnTo>
                      <a:pt x="45630" y="47009"/>
                    </a:lnTo>
                    <a:lnTo>
                      <a:pt x="48742" y="21609"/>
                    </a:lnTo>
                    <a:close/>
                    <a:moveTo>
                      <a:pt x="31343" y="46374"/>
                    </a:moveTo>
                    <a:cubicBezTo>
                      <a:pt x="30149" y="47758"/>
                      <a:pt x="28511" y="48679"/>
                      <a:pt x="26708" y="48977"/>
                    </a:cubicBezTo>
                    <a:cubicBezTo>
                      <a:pt x="24815" y="49219"/>
                      <a:pt x="22898" y="48768"/>
                      <a:pt x="21310" y="47707"/>
                    </a:cubicBezTo>
                    <a:cubicBezTo>
                      <a:pt x="19316" y="46463"/>
                      <a:pt x="17627" y="44793"/>
                      <a:pt x="16357" y="42818"/>
                    </a:cubicBezTo>
                    <a:cubicBezTo>
                      <a:pt x="14922" y="40564"/>
                      <a:pt x="13849" y="38100"/>
                      <a:pt x="13182" y="35515"/>
                    </a:cubicBezTo>
                    <a:cubicBezTo>
                      <a:pt x="12426" y="32766"/>
                      <a:pt x="12083" y="29921"/>
                      <a:pt x="12166" y="27070"/>
                    </a:cubicBezTo>
                    <a:cubicBezTo>
                      <a:pt x="12134" y="24663"/>
                      <a:pt x="12630" y="22276"/>
                      <a:pt x="13627" y="20085"/>
                    </a:cubicBezTo>
                    <a:cubicBezTo>
                      <a:pt x="14344" y="18580"/>
                      <a:pt x="15620" y="17418"/>
                      <a:pt x="17183" y="16846"/>
                    </a:cubicBezTo>
                    <a:cubicBezTo>
                      <a:pt x="18922" y="16465"/>
                      <a:pt x="20745" y="16834"/>
                      <a:pt x="22199" y="17863"/>
                    </a:cubicBezTo>
                    <a:cubicBezTo>
                      <a:pt x="24307" y="19196"/>
                      <a:pt x="26123" y="20948"/>
                      <a:pt x="27533" y="23006"/>
                    </a:cubicBezTo>
                    <a:cubicBezTo>
                      <a:pt x="29260" y="25508"/>
                      <a:pt x="30708" y="28188"/>
                      <a:pt x="31851" y="31007"/>
                    </a:cubicBezTo>
                    <a:cubicBezTo>
                      <a:pt x="33083" y="34029"/>
                      <a:pt x="33953" y="37179"/>
                      <a:pt x="34455" y="40405"/>
                    </a:cubicBezTo>
                    <a:cubicBezTo>
                      <a:pt x="33902" y="42615"/>
                      <a:pt x="32842" y="44659"/>
                      <a:pt x="31343" y="46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32"/>
              <p:cNvSpPr/>
              <p:nvPr/>
            </p:nvSpPr>
            <p:spPr>
              <a:xfrm>
                <a:off x="6381546" y="3976274"/>
                <a:ext cx="30139" cy="58468"/>
              </a:xfrm>
              <a:custGeom>
                <a:avLst/>
                <a:gdLst/>
                <a:ahLst/>
                <a:cxnLst/>
                <a:rect l="l" t="t" r="r" b="b"/>
                <a:pathLst>
                  <a:path w="44160" h="80645" extrusionOk="0">
                    <a:moveTo>
                      <a:pt x="36830" y="23876"/>
                    </a:moveTo>
                    <a:cubicBezTo>
                      <a:pt x="34525" y="20441"/>
                      <a:pt x="31490" y="17558"/>
                      <a:pt x="27940" y="15430"/>
                    </a:cubicBezTo>
                    <a:cubicBezTo>
                      <a:pt x="25533" y="13760"/>
                      <a:pt x="22574" y="13100"/>
                      <a:pt x="19685" y="13589"/>
                    </a:cubicBezTo>
                    <a:cubicBezTo>
                      <a:pt x="16942" y="14408"/>
                      <a:pt x="14649" y="16313"/>
                      <a:pt x="13335" y="18859"/>
                    </a:cubicBezTo>
                    <a:cubicBezTo>
                      <a:pt x="13335" y="18859"/>
                      <a:pt x="13017" y="19495"/>
                      <a:pt x="12827" y="19812"/>
                    </a:cubicBezTo>
                    <a:lnTo>
                      <a:pt x="11874" y="7112"/>
                    </a:lnTo>
                    <a:lnTo>
                      <a:pt x="0" y="0"/>
                    </a:lnTo>
                    <a:lnTo>
                      <a:pt x="1714" y="19685"/>
                    </a:lnTo>
                    <a:lnTo>
                      <a:pt x="635" y="55182"/>
                    </a:lnTo>
                    <a:lnTo>
                      <a:pt x="12573" y="62293"/>
                    </a:lnTo>
                    <a:lnTo>
                      <a:pt x="13398" y="36322"/>
                    </a:lnTo>
                    <a:cubicBezTo>
                      <a:pt x="13398" y="33839"/>
                      <a:pt x="13875" y="31388"/>
                      <a:pt x="14795" y="29083"/>
                    </a:cubicBezTo>
                    <a:cubicBezTo>
                      <a:pt x="15386" y="27527"/>
                      <a:pt x="16681" y="26346"/>
                      <a:pt x="18288" y="25908"/>
                    </a:cubicBezTo>
                    <a:cubicBezTo>
                      <a:pt x="20117" y="25610"/>
                      <a:pt x="21984" y="26041"/>
                      <a:pt x="23495" y="27115"/>
                    </a:cubicBezTo>
                    <a:cubicBezTo>
                      <a:pt x="26302" y="28848"/>
                      <a:pt x="28518" y="31394"/>
                      <a:pt x="29845" y="34417"/>
                    </a:cubicBezTo>
                    <a:cubicBezTo>
                      <a:pt x="31318" y="38062"/>
                      <a:pt x="31972" y="41986"/>
                      <a:pt x="31750" y="45910"/>
                    </a:cubicBezTo>
                    <a:lnTo>
                      <a:pt x="30924" y="73279"/>
                    </a:lnTo>
                    <a:lnTo>
                      <a:pt x="43180" y="80645"/>
                    </a:lnTo>
                    <a:lnTo>
                      <a:pt x="44132" y="50609"/>
                    </a:lnTo>
                    <a:cubicBezTo>
                      <a:pt x="44291" y="45694"/>
                      <a:pt x="43777" y="40780"/>
                      <a:pt x="42608" y="36004"/>
                    </a:cubicBezTo>
                    <a:cubicBezTo>
                      <a:pt x="41358" y="31674"/>
                      <a:pt x="39408" y="27578"/>
                      <a:pt x="36830" y="238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32"/>
              <p:cNvSpPr/>
              <p:nvPr/>
            </p:nvSpPr>
            <p:spPr>
              <a:xfrm>
                <a:off x="6415750" y="3985168"/>
                <a:ext cx="30077" cy="71496"/>
              </a:xfrm>
              <a:custGeom>
                <a:avLst/>
                <a:gdLst/>
                <a:ahLst/>
                <a:cxnLst/>
                <a:rect l="l" t="t" r="r" b="b"/>
                <a:pathLst>
                  <a:path w="44069" h="98615" extrusionOk="0">
                    <a:moveTo>
                      <a:pt x="31306" y="36640"/>
                    </a:moveTo>
                    <a:lnTo>
                      <a:pt x="12573" y="58039"/>
                    </a:lnTo>
                    <a:lnTo>
                      <a:pt x="14097" y="7112"/>
                    </a:lnTo>
                    <a:lnTo>
                      <a:pt x="2223" y="0"/>
                    </a:lnTo>
                    <a:lnTo>
                      <a:pt x="0" y="72644"/>
                    </a:lnTo>
                    <a:lnTo>
                      <a:pt x="10732" y="79058"/>
                    </a:lnTo>
                    <a:lnTo>
                      <a:pt x="22669" y="66611"/>
                    </a:lnTo>
                    <a:lnTo>
                      <a:pt x="29782" y="90488"/>
                    </a:lnTo>
                    <a:lnTo>
                      <a:pt x="43370" y="98616"/>
                    </a:lnTo>
                    <a:lnTo>
                      <a:pt x="30670" y="58293"/>
                    </a:lnTo>
                    <a:lnTo>
                      <a:pt x="44069" y="44260"/>
                    </a:lnTo>
                    <a:lnTo>
                      <a:pt x="31306" y="366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32"/>
              <p:cNvSpPr/>
              <p:nvPr/>
            </p:nvSpPr>
            <p:spPr>
              <a:xfrm>
                <a:off x="6449087" y="4007748"/>
                <a:ext cx="27303" cy="68549"/>
              </a:xfrm>
              <a:custGeom>
                <a:avLst/>
                <a:gdLst/>
                <a:ahLst/>
                <a:cxnLst/>
                <a:rect l="l" t="t" r="r" b="b"/>
                <a:pathLst>
                  <a:path w="40004" h="94551" extrusionOk="0">
                    <a:moveTo>
                      <a:pt x="8191" y="3556"/>
                    </a:moveTo>
                    <a:lnTo>
                      <a:pt x="2222" y="0"/>
                    </a:lnTo>
                    <a:lnTo>
                      <a:pt x="0" y="70802"/>
                    </a:lnTo>
                    <a:lnTo>
                      <a:pt x="39751" y="94551"/>
                    </a:lnTo>
                    <a:lnTo>
                      <a:pt x="40005" y="86677"/>
                    </a:lnTo>
                    <a:lnTo>
                      <a:pt x="6223" y="66484"/>
                    </a:lnTo>
                    <a:lnTo>
                      <a:pt x="8191" y="35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32"/>
              <p:cNvSpPr/>
              <p:nvPr/>
            </p:nvSpPr>
            <p:spPr>
              <a:xfrm>
                <a:off x="6477595" y="4044406"/>
                <a:ext cx="29334" cy="44782"/>
              </a:xfrm>
              <a:custGeom>
                <a:avLst/>
                <a:gdLst/>
                <a:ahLst/>
                <a:cxnLst/>
                <a:rect l="l" t="t" r="r" b="b"/>
                <a:pathLst>
                  <a:path w="42980" h="61768" extrusionOk="0">
                    <a:moveTo>
                      <a:pt x="33427" y="13493"/>
                    </a:moveTo>
                    <a:cubicBezTo>
                      <a:pt x="30468" y="9334"/>
                      <a:pt x="26689" y="5835"/>
                      <a:pt x="22314" y="3206"/>
                    </a:cubicBezTo>
                    <a:cubicBezTo>
                      <a:pt x="19006" y="914"/>
                      <a:pt x="15031" y="-204"/>
                      <a:pt x="11011" y="31"/>
                    </a:cubicBezTo>
                    <a:cubicBezTo>
                      <a:pt x="7715" y="488"/>
                      <a:pt x="4814" y="2431"/>
                      <a:pt x="3137" y="5301"/>
                    </a:cubicBezTo>
                    <a:cubicBezTo>
                      <a:pt x="1054" y="9207"/>
                      <a:pt x="-19" y="13575"/>
                      <a:pt x="26" y="18001"/>
                    </a:cubicBezTo>
                    <a:cubicBezTo>
                      <a:pt x="-152" y="23443"/>
                      <a:pt x="597" y="28879"/>
                      <a:pt x="2248" y="34067"/>
                    </a:cubicBezTo>
                    <a:cubicBezTo>
                      <a:pt x="3893" y="39185"/>
                      <a:pt x="6331" y="44005"/>
                      <a:pt x="9487" y="48355"/>
                    </a:cubicBezTo>
                    <a:cubicBezTo>
                      <a:pt x="12472" y="52425"/>
                      <a:pt x="16225" y="55879"/>
                      <a:pt x="20536" y="58514"/>
                    </a:cubicBezTo>
                    <a:cubicBezTo>
                      <a:pt x="23902" y="60787"/>
                      <a:pt x="27908" y="61918"/>
                      <a:pt x="31966" y="61753"/>
                    </a:cubicBezTo>
                    <a:cubicBezTo>
                      <a:pt x="35275" y="61372"/>
                      <a:pt x="38195" y="59441"/>
                      <a:pt x="39840" y="56546"/>
                    </a:cubicBezTo>
                    <a:cubicBezTo>
                      <a:pt x="41923" y="52641"/>
                      <a:pt x="42990" y="48272"/>
                      <a:pt x="42952" y="43846"/>
                    </a:cubicBezTo>
                    <a:cubicBezTo>
                      <a:pt x="43142" y="38385"/>
                      <a:pt x="42387" y="32924"/>
                      <a:pt x="40729" y="27717"/>
                    </a:cubicBezTo>
                    <a:cubicBezTo>
                      <a:pt x="39091" y="22605"/>
                      <a:pt x="36621" y="17804"/>
                      <a:pt x="33427" y="13493"/>
                    </a:cubicBezTo>
                    <a:close/>
                    <a:moveTo>
                      <a:pt x="34760" y="50069"/>
                    </a:moveTo>
                    <a:cubicBezTo>
                      <a:pt x="33624" y="52190"/>
                      <a:pt x="31554" y="53650"/>
                      <a:pt x="29172" y="54006"/>
                    </a:cubicBezTo>
                    <a:cubicBezTo>
                      <a:pt x="26213" y="54190"/>
                      <a:pt x="23279" y="53358"/>
                      <a:pt x="20854" y="51656"/>
                    </a:cubicBezTo>
                    <a:cubicBezTo>
                      <a:pt x="17679" y="49713"/>
                      <a:pt x="14917" y="47167"/>
                      <a:pt x="12726" y="44163"/>
                    </a:cubicBezTo>
                    <a:cubicBezTo>
                      <a:pt x="10414" y="41046"/>
                      <a:pt x="8674" y="37540"/>
                      <a:pt x="7582" y="33813"/>
                    </a:cubicBezTo>
                    <a:cubicBezTo>
                      <a:pt x="6376" y="29889"/>
                      <a:pt x="5842" y="25786"/>
                      <a:pt x="5995" y="21684"/>
                    </a:cubicBezTo>
                    <a:cubicBezTo>
                      <a:pt x="5950" y="18313"/>
                      <a:pt x="6712" y="14985"/>
                      <a:pt x="8217" y="11969"/>
                    </a:cubicBezTo>
                    <a:cubicBezTo>
                      <a:pt x="9367" y="9829"/>
                      <a:pt x="11462" y="8369"/>
                      <a:pt x="13869" y="8032"/>
                    </a:cubicBezTo>
                    <a:cubicBezTo>
                      <a:pt x="16802" y="7917"/>
                      <a:pt x="19691" y="8737"/>
                      <a:pt x="22124" y="10381"/>
                    </a:cubicBezTo>
                    <a:cubicBezTo>
                      <a:pt x="25324" y="12286"/>
                      <a:pt x="28093" y="14839"/>
                      <a:pt x="30252" y="17874"/>
                    </a:cubicBezTo>
                    <a:cubicBezTo>
                      <a:pt x="32550" y="20998"/>
                      <a:pt x="34290" y="24504"/>
                      <a:pt x="35395" y="28225"/>
                    </a:cubicBezTo>
                    <a:cubicBezTo>
                      <a:pt x="36589" y="32111"/>
                      <a:pt x="37129" y="36162"/>
                      <a:pt x="36983" y="40226"/>
                    </a:cubicBezTo>
                    <a:cubicBezTo>
                      <a:pt x="37040" y="43636"/>
                      <a:pt x="36278" y="47015"/>
                      <a:pt x="34760" y="50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32"/>
              <p:cNvSpPr/>
              <p:nvPr/>
            </p:nvSpPr>
            <p:spPr>
              <a:xfrm>
                <a:off x="6510720" y="4064325"/>
                <a:ext cx="29440" cy="56965"/>
              </a:xfrm>
              <a:custGeom>
                <a:avLst/>
                <a:gdLst/>
                <a:ahLst/>
                <a:cxnLst/>
                <a:rect l="l" t="t" r="r" b="b"/>
                <a:pathLst>
                  <a:path w="43135" h="78573" extrusionOk="0">
                    <a:moveTo>
                      <a:pt x="35960" y="28591"/>
                    </a:moveTo>
                    <a:cubicBezTo>
                      <a:pt x="35579" y="27232"/>
                      <a:pt x="35115" y="25892"/>
                      <a:pt x="34563" y="24590"/>
                    </a:cubicBezTo>
                    <a:cubicBezTo>
                      <a:pt x="33445" y="21555"/>
                      <a:pt x="32067" y="18621"/>
                      <a:pt x="30435" y="15827"/>
                    </a:cubicBezTo>
                    <a:cubicBezTo>
                      <a:pt x="28803" y="13046"/>
                      <a:pt x="26930" y="10411"/>
                      <a:pt x="24847" y="7953"/>
                    </a:cubicBezTo>
                    <a:cubicBezTo>
                      <a:pt x="22891" y="5705"/>
                      <a:pt x="20599" y="3775"/>
                      <a:pt x="18053" y="2239"/>
                    </a:cubicBezTo>
                    <a:cubicBezTo>
                      <a:pt x="15449" y="410"/>
                      <a:pt x="12242" y="-340"/>
                      <a:pt x="9099" y="143"/>
                    </a:cubicBezTo>
                    <a:cubicBezTo>
                      <a:pt x="6324" y="873"/>
                      <a:pt x="4006" y="2772"/>
                      <a:pt x="2749" y="5350"/>
                    </a:cubicBezTo>
                    <a:cubicBezTo>
                      <a:pt x="908" y="9058"/>
                      <a:pt x="-32" y="13148"/>
                      <a:pt x="19" y="17288"/>
                    </a:cubicBezTo>
                    <a:cubicBezTo>
                      <a:pt x="-121" y="22285"/>
                      <a:pt x="520" y="27283"/>
                      <a:pt x="1924" y="32083"/>
                    </a:cubicBezTo>
                    <a:cubicBezTo>
                      <a:pt x="3340" y="36630"/>
                      <a:pt x="5480" y="40923"/>
                      <a:pt x="8274" y="44783"/>
                    </a:cubicBezTo>
                    <a:cubicBezTo>
                      <a:pt x="10522" y="48200"/>
                      <a:pt x="13493" y="51082"/>
                      <a:pt x="16973" y="53229"/>
                    </a:cubicBezTo>
                    <a:cubicBezTo>
                      <a:pt x="19469" y="54905"/>
                      <a:pt x="22415" y="55788"/>
                      <a:pt x="25419" y="55769"/>
                    </a:cubicBezTo>
                    <a:cubicBezTo>
                      <a:pt x="27857" y="55661"/>
                      <a:pt x="30200" y="54823"/>
                      <a:pt x="32150" y="53356"/>
                    </a:cubicBezTo>
                    <a:cubicBezTo>
                      <a:pt x="33623" y="52124"/>
                      <a:pt x="34874" y="50638"/>
                      <a:pt x="35833" y="48974"/>
                    </a:cubicBezTo>
                    <a:lnTo>
                      <a:pt x="35833" y="54816"/>
                    </a:lnTo>
                    <a:cubicBezTo>
                      <a:pt x="36347" y="59922"/>
                      <a:pt x="34658" y="65002"/>
                      <a:pt x="31197" y="68786"/>
                    </a:cubicBezTo>
                    <a:cubicBezTo>
                      <a:pt x="28340" y="71136"/>
                      <a:pt x="24212" y="70755"/>
                      <a:pt x="18942" y="67580"/>
                    </a:cubicBezTo>
                    <a:cubicBezTo>
                      <a:pt x="15995" y="65840"/>
                      <a:pt x="13303" y="63707"/>
                      <a:pt x="10941" y="61230"/>
                    </a:cubicBezTo>
                    <a:cubicBezTo>
                      <a:pt x="7899" y="57864"/>
                      <a:pt x="5296" y="54131"/>
                      <a:pt x="3194" y="50117"/>
                    </a:cubicBezTo>
                    <a:lnTo>
                      <a:pt x="3194" y="57674"/>
                    </a:lnTo>
                    <a:cubicBezTo>
                      <a:pt x="5308" y="61408"/>
                      <a:pt x="7797" y="64919"/>
                      <a:pt x="10623" y="68152"/>
                    </a:cubicBezTo>
                    <a:cubicBezTo>
                      <a:pt x="13157" y="70952"/>
                      <a:pt x="16091" y="73371"/>
                      <a:pt x="19323" y="75327"/>
                    </a:cubicBezTo>
                    <a:cubicBezTo>
                      <a:pt x="22619" y="77543"/>
                      <a:pt x="26524" y="78680"/>
                      <a:pt x="30499" y="78565"/>
                    </a:cubicBezTo>
                    <a:cubicBezTo>
                      <a:pt x="33966" y="78210"/>
                      <a:pt x="37014" y="76101"/>
                      <a:pt x="38563" y="72977"/>
                    </a:cubicBezTo>
                    <a:cubicBezTo>
                      <a:pt x="40932" y="68094"/>
                      <a:pt x="42087" y="62716"/>
                      <a:pt x="41929" y="57293"/>
                    </a:cubicBezTo>
                    <a:lnTo>
                      <a:pt x="43135" y="18367"/>
                    </a:lnTo>
                    <a:lnTo>
                      <a:pt x="37293" y="14811"/>
                    </a:lnTo>
                    <a:close/>
                    <a:moveTo>
                      <a:pt x="27641" y="48403"/>
                    </a:moveTo>
                    <a:cubicBezTo>
                      <a:pt x="24504" y="49597"/>
                      <a:pt x="20974" y="49146"/>
                      <a:pt x="18243" y="47196"/>
                    </a:cubicBezTo>
                    <a:cubicBezTo>
                      <a:pt x="15475" y="45622"/>
                      <a:pt x="13094" y="43450"/>
                      <a:pt x="11258" y="40846"/>
                    </a:cubicBezTo>
                    <a:cubicBezTo>
                      <a:pt x="9322" y="38033"/>
                      <a:pt x="7899" y="34890"/>
                      <a:pt x="7067" y="31576"/>
                    </a:cubicBezTo>
                    <a:cubicBezTo>
                      <a:pt x="6134" y="28166"/>
                      <a:pt x="5702" y="24635"/>
                      <a:pt x="5797" y="21098"/>
                    </a:cubicBezTo>
                    <a:cubicBezTo>
                      <a:pt x="5791" y="18101"/>
                      <a:pt x="6419" y="15135"/>
                      <a:pt x="7639" y="12398"/>
                    </a:cubicBezTo>
                    <a:cubicBezTo>
                      <a:pt x="8471" y="10424"/>
                      <a:pt x="10191" y="8963"/>
                      <a:pt x="12274" y="8461"/>
                    </a:cubicBezTo>
                    <a:cubicBezTo>
                      <a:pt x="14795" y="8157"/>
                      <a:pt x="17335" y="8811"/>
                      <a:pt x="19386" y="10303"/>
                    </a:cubicBezTo>
                    <a:cubicBezTo>
                      <a:pt x="23215" y="12779"/>
                      <a:pt x="26378" y="16157"/>
                      <a:pt x="28594" y="20146"/>
                    </a:cubicBezTo>
                    <a:cubicBezTo>
                      <a:pt x="31908" y="26121"/>
                      <a:pt x="34366" y="32534"/>
                      <a:pt x="35896" y="39196"/>
                    </a:cubicBezTo>
                    <a:cubicBezTo>
                      <a:pt x="34296" y="43133"/>
                      <a:pt x="31382" y="46384"/>
                      <a:pt x="27641" y="48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32"/>
              <p:cNvSpPr/>
              <p:nvPr/>
            </p:nvSpPr>
            <p:spPr>
              <a:xfrm>
                <a:off x="6543969" y="4086610"/>
                <a:ext cx="29331" cy="44839"/>
              </a:xfrm>
              <a:custGeom>
                <a:avLst/>
                <a:gdLst/>
                <a:ahLst/>
                <a:cxnLst/>
                <a:rect l="l" t="t" r="r" b="b"/>
                <a:pathLst>
                  <a:path w="42976" h="61847" extrusionOk="0">
                    <a:moveTo>
                      <a:pt x="40661" y="27727"/>
                    </a:moveTo>
                    <a:cubicBezTo>
                      <a:pt x="39048" y="22596"/>
                      <a:pt x="36603" y="17770"/>
                      <a:pt x="33422" y="13439"/>
                    </a:cubicBezTo>
                    <a:cubicBezTo>
                      <a:pt x="30406" y="9312"/>
                      <a:pt x="26608" y="5819"/>
                      <a:pt x="22246" y="3152"/>
                    </a:cubicBezTo>
                    <a:cubicBezTo>
                      <a:pt x="18937" y="867"/>
                      <a:pt x="14956" y="-232"/>
                      <a:pt x="10943" y="41"/>
                    </a:cubicBezTo>
                    <a:cubicBezTo>
                      <a:pt x="7660" y="492"/>
                      <a:pt x="4777" y="2435"/>
                      <a:pt x="3132" y="5312"/>
                    </a:cubicBezTo>
                    <a:cubicBezTo>
                      <a:pt x="1005" y="9204"/>
                      <a:pt x="-68" y="13579"/>
                      <a:pt x="21" y="18012"/>
                    </a:cubicBezTo>
                    <a:cubicBezTo>
                      <a:pt x="-297" y="28902"/>
                      <a:pt x="3031" y="39582"/>
                      <a:pt x="9482" y="48364"/>
                    </a:cubicBezTo>
                    <a:cubicBezTo>
                      <a:pt x="12435" y="52466"/>
                      <a:pt x="16194" y="55921"/>
                      <a:pt x="20532" y="58524"/>
                    </a:cubicBezTo>
                    <a:cubicBezTo>
                      <a:pt x="23872" y="60861"/>
                      <a:pt x="27891" y="62023"/>
                      <a:pt x="31961" y="61826"/>
                    </a:cubicBezTo>
                    <a:cubicBezTo>
                      <a:pt x="35263" y="61433"/>
                      <a:pt x="38172" y="59471"/>
                      <a:pt x="39772" y="56556"/>
                    </a:cubicBezTo>
                    <a:cubicBezTo>
                      <a:pt x="41918" y="52676"/>
                      <a:pt x="43017" y="48295"/>
                      <a:pt x="42947" y="43856"/>
                    </a:cubicBezTo>
                    <a:cubicBezTo>
                      <a:pt x="43144" y="38389"/>
                      <a:pt x="42376" y="32928"/>
                      <a:pt x="40661" y="27727"/>
                    </a:cubicBezTo>
                    <a:close/>
                    <a:moveTo>
                      <a:pt x="34755" y="50015"/>
                    </a:moveTo>
                    <a:cubicBezTo>
                      <a:pt x="33657" y="52174"/>
                      <a:pt x="31568" y="53648"/>
                      <a:pt x="29167" y="53952"/>
                    </a:cubicBezTo>
                    <a:cubicBezTo>
                      <a:pt x="26208" y="54137"/>
                      <a:pt x="23274" y="53305"/>
                      <a:pt x="20849" y="51603"/>
                    </a:cubicBezTo>
                    <a:cubicBezTo>
                      <a:pt x="17648" y="49723"/>
                      <a:pt x="14880" y="47190"/>
                      <a:pt x="12721" y="44174"/>
                    </a:cubicBezTo>
                    <a:cubicBezTo>
                      <a:pt x="10429" y="41011"/>
                      <a:pt x="8669" y="37493"/>
                      <a:pt x="7514" y="33759"/>
                    </a:cubicBezTo>
                    <a:cubicBezTo>
                      <a:pt x="6365" y="29848"/>
                      <a:pt x="5850" y="25771"/>
                      <a:pt x="5990" y="21694"/>
                    </a:cubicBezTo>
                    <a:cubicBezTo>
                      <a:pt x="5926" y="18322"/>
                      <a:pt x="6688" y="14989"/>
                      <a:pt x="8213" y="11979"/>
                    </a:cubicBezTo>
                    <a:cubicBezTo>
                      <a:pt x="9305" y="9788"/>
                      <a:pt x="11432" y="8302"/>
                      <a:pt x="13864" y="8042"/>
                    </a:cubicBezTo>
                    <a:cubicBezTo>
                      <a:pt x="16804" y="7845"/>
                      <a:pt x="19725" y="8677"/>
                      <a:pt x="22119" y="10392"/>
                    </a:cubicBezTo>
                    <a:cubicBezTo>
                      <a:pt x="25300" y="12296"/>
                      <a:pt x="28069" y="14824"/>
                      <a:pt x="30247" y="17821"/>
                    </a:cubicBezTo>
                    <a:cubicBezTo>
                      <a:pt x="32558" y="20964"/>
                      <a:pt x="34298" y="24488"/>
                      <a:pt x="35390" y="28235"/>
                    </a:cubicBezTo>
                    <a:cubicBezTo>
                      <a:pt x="36597" y="32115"/>
                      <a:pt x="37130" y="36173"/>
                      <a:pt x="36978" y="40237"/>
                    </a:cubicBezTo>
                    <a:cubicBezTo>
                      <a:pt x="37029" y="43627"/>
                      <a:pt x="36267" y="46980"/>
                      <a:pt x="34755" y="50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32"/>
              <p:cNvSpPr/>
              <p:nvPr/>
            </p:nvSpPr>
            <p:spPr>
              <a:xfrm>
                <a:off x="6243341" y="3877381"/>
                <a:ext cx="19805" cy="49858"/>
              </a:xfrm>
              <a:custGeom>
                <a:avLst/>
                <a:gdLst/>
                <a:ahLst/>
                <a:cxnLst/>
                <a:rect l="l" t="t" r="r" b="b"/>
                <a:pathLst>
                  <a:path w="29019" h="68770" extrusionOk="0">
                    <a:moveTo>
                      <a:pt x="0" y="18987"/>
                    </a:moveTo>
                    <a:lnTo>
                      <a:pt x="1651" y="68771"/>
                    </a:lnTo>
                    <a:lnTo>
                      <a:pt x="29020" y="0"/>
                    </a:lnTo>
                    <a:lnTo>
                      <a:pt x="0" y="18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32"/>
              <p:cNvSpPr/>
              <p:nvPr/>
            </p:nvSpPr>
            <p:spPr>
              <a:xfrm>
                <a:off x="6247199" y="3880424"/>
                <a:ext cx="40998" cy="62151"/>
              </a:xfrm>
              <a:custGeom>
                <a:avLst/>
                <a:gdLst/>
                <a:ahLst/>
                <a:cxnLst/>
                <a:rect l="l" t="t" r="r" b="b"/>
                <a:pathLst>
                  <a:path w="60071" h="85725" extrusionOk="0">
                    <a:moveTo>
                      <a:pt x="27496" y="0"/>
                    </a:moveTo>
                    <a:lnTo>
                      <a:pt x="0" y="69088"/>
                    </a:lnTo>
                    <a:lnTo>
                      <a:pt x="60071" y="85725"/>
                    </a:lnTo>
                    <a:lnTo>
                      <a:pt x="2749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32"/>
              <p:cNvSpPr/>
              <p:nvPr/>
            </p:nvSpPr>
            <p:spPr>
              <a:xfrm>
                <a:off x="6268659" y="3879041"/>
                <a:ext cx="22103" cy="61874"/>
              </a:xfrm>
              <a:custGeom>
                <a:avLst/>
                <a:gdLst/>
                <a:ahLst/>
                <a:cxnLst/>
                <a:rect l="l" t="t" r="r" b="b"/>
                <a:pathLst>
                  <a:path w="32385" h="85344" extrusionOk="0">
                    <a:moveTo>
                      <a:pt x="30798" y="35560"/>
                    </a:moveTo>
                    <a:lnTo>
                      <a:pt x="0" y="0"/>
                    </a:lnTo>
                    <a:lnTo>
                      <a:pt x="32385" y="85344"/>
                    </a:lnTo>
                    <a:lnTo>
                      <a:pt x="30798" y="35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32"/>
              <p:cNvSpPr/>
              <p:nvPr/>
            </p:nvSpPr>
            <p:spPr>
              <a:xfrm>
                <a:off x="6247199" y="3935353"/>
                <a:ext cx="41258" cy="25735"/>
              </a:xfrm>
              <a:custGeom>
                <a:avLst/>
                <a:gdLst/>
                <a:ahLst/>
                <a:cxnLst/>
                <a:rect l="l" t="t" r="r" b="b"/>
                <a:pathLst>
                  <a:path w="60452" h="35496" extrusionOk="0">
                    <a:moveTo>
                      <a:pt x="60452" y="16764"/>
                    </a:moveTo>
                    <a:lnTo>
                      <a:pt x="0" y="0"/>
                    </a:lnTo>
                    <a:lnTo>
                      <a:pt x="31115" y="35497"/>
                    </a:lnTo>
                    <a:lnTo>
                      <a:pt x="60452" y="16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32"/>
              <p:cNvSpPr/>
              <p:nvPr/>
            </p:nvSpPr>
            <p:spPr>
              <a:xfrm>
                <a:off x="6220712" y="4182767"/>
                <a:ext cx="184363" cy="145386"/>
              </a:xfrm>
              <a:custGeom>
                <a:avLst/>
                <a:gdLst/>
                <a:ahLst/>
                <a:cxnLst/>
                <a:rect l="l" t="t" r="r" b="b"/>
                <a:pathLst>
                  <a:path w="270129" h="200533" extrusionOk="0">
                    <a:moveTo>
                      <a:pt x="0" y="0"/>
                    </a:moveTo>
                    <a:lnTo>
                      <a:pt x="270129" y="154559"/>
                    </a:lnTo>
                    <a:lnTo>
                      <a:pt x="270129" y="200533"/>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32"/>
              <p:cNvSpPr/>
              <p:nvPr/>
            </p:nvSpPr>
            <p:spPr>
              <a:xfrm>
                <a:off x="6220712" y="4256959"/>
                <a:ext cx="383158" cy="266695"/>
              </a:xfrm>
              <a:custGeom>
                <a:avLst/>
                <a:gdLst/>
                <a:ahLst/>
                <a:cxnLst/>
                <a:rect l="l" t="t" r="r" b="b"/>
                <a:pathLst>
                  <a:path w="561403" h="367855" extrusionOk="0">
                    <a:moveTo>
                      <a:pt x="0" y="0"/>
                    </a:moveTo>
                    <a:lnTo>
                      <a:pt x="561404" y="321945"/>
                    </a:lnTo>
                    <a:lnTo>
                      <a:pt x="561404" y="367856"/>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32"/>
              <p:cNvSpPr/>
              <p:nvPr/>
            </p:nvSpPr>
            <p:spPr>
              <a:xfrm>
                <a:off x="6817236" y="4292689"/>
                <a:ext cx="27327" cy="132358"/>
              </a:xfrm>
              <a:custGeom>
                <a:avLst/>
                <a:gdLst/>
                <a:ahLst/>
                <a:cxnLst/>
                <a:rect l="l" t="t" r="r" b="b"/>
                <a:pathLst>
                  <a:path w="40040" h="182563" extrusionOk="0">
                    <a:moveTo>
                      <a:pt x="39992" y="105767"/>
                    </a:moveTo>
                    <a:cubicBezTo>
                      <a:pt x="38532" y="137962"/>
                      <a:pt x="28753" y="162917"/>
                      <a:pt x="10084" y="181142"/>
                    </a:cubicBezTo>
                    <a:cubicBezTo>
                      <a:pt x="8522" y="182894"/>
                      <a:pt x="5829" y="183047"/>
                      <a:pt x="4077" y="181485"/>
                    </a:cubicBezTo>
                    <a:cubicBezTo>
                      <a:pt x="3956" y="181377"/>
                      <a:pt x="3842" y="181262"/>
                      <a:pt x="3734" y="181142"/>
                    </a:cubicBezTo>
                    <a:cubicBezTo>
                      <a:pt x="1797" y="179726"/>
                      <a:pt x="496" y="177605"/>
                      <a:pt x="114" y="175236"/>
                    </a:cubicBezTo>
                    <a:cubicBezTo>
                      <a:pt x="-305" y="173369"/>
                      <a:pt x="451" y="171439"/>
                      <a:pt x="2020" y="170347"/>
                    </a:cubicBezTo>
                    <a:cubicBezTo>
                      <a:pt x="9131" y="163482"/>
                      <a:pt x="14923" y="155367"/>
                      <a:pt x="19101" y="146407"/>
                    </a:cubicBezTo>
                    <a:cubicBezTo>
                      <a:pt x="24327" y="135149"/>
                      <a:pt x="27566" y="123077"/>
                      <a:pt x="28689" y="110720"/>
                    </a:cubicBezTo>
                    <a:cubicBezTo>
                      <a:pt x="32055" y="78145"/>
                      <a:pt x="24816" y="44236"/>
                      <a:pt x="7417" y="9120"/>
                    </a:cubicBezTo>
                    <a:cubicBezTo>
                      <a:pt x="5956" y="6199"/>
                      <a:pt x="5067" y="3469"/>
                      <a:pt x="6591" y="1437"/>
                    </a:cubicBezTo>
                    <a:cubicBezTo>
                      <a:pt x="8115" y="-595"/>
                      <a:pt x="9512" y="-214"/>
                      <a:pt x="11671" y="992"/>
                    </a:cubicBezTo>
                    <a:cubicBezTo>
                      <a:pt x="13341" y="1976"/>
                      <a:pt x="14649" y="3469"/>
                      <a:pt x="15418" y="5247"/>
                    </a:cubicBezTo>
                    <a:cubicBezTo>
                      <a:pt x="27927" y="29408"/>
                      <a:pt x="35865" y="55672"/>
                      <a:pt x="38849" y="82717"/>
                    </a:cubicBezTo>
                    <a:cubicBezTo>
                      <a:pt x="39802" y="90362"/>
                      <a:pt x="40183" y="98065"/>
                      <a:pt x="39992" y="10576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32"/>
              <p:cNvSpPr/>
              <p:nvPr/>
            </p:nvSpPr>
            <p:spPr>
              <a:xfrm>
                <a:off x="6801168" y="4300155"/>
                <a:ext cx="21992" cy="101386"/>
              </a:xfrm>
              <a:custGeom>
                <a:avLst/>
                <a:gdLst/>
                <a:ahLst/>
                <a:cxnLst/>
                <a:rect l="l" t="t" r="r" b="b"/>
                <a:pathLst>
                  <a:path w="32223" h="139843" extrusionOk="0">
                    <a:moveTo>
                      <a:pt x="32224" y="80239"/>
                    </a:moveTo>
                    <a:cubicBezTo>
                      <a:pt x="31017" y="106020"/>
                      <a:pt x="23588" y="125325"/>
                      <a:pt x="9173" y="138787"/>
                    </a:cubicBezTo>
                    <a:cubicBezTo>
                      <a:pt x="7370" y="140349"/>
                      <a:pt x="4645" y="140158"/>
                      <a:pt x="3083" y="138355"/>
                    </a:cubicBezTo>
                    <a:cubicBezTo>
                      <a:pt x="2988" y="138247"/>
                      <a:pt x="2906" y="138139"/>
                      <a:pt x="2823" y="138025"/>
                    </a:cubicBezTo>
                    <a:cubicBezTo>
                      <a:pt x="696" y="136100"/>
                      <a:pt x="-327" y="133243"/>
                      <a:pt x="93" y="130405"/>
                    </a:cubicBezTo>
                    <a:cubicBezTo>
                      <a:pt x="353" y="129420"/>
                      <a:pt x="937" y="128550"/>
                      <a:pt x="1744" y="127928"/>
                    </a:cubicBezTo>
                    <a:cubicBezTo>
                      <a:pt x="11579" y="118276"/>
                      <a:pt x="18057" y="105722"/>
                      <a:pt x="20222" y="92114"/>
                    </a:cubicBezTo>
                    <a:cubicBezTo>
                      <a:pt x="24279" y="67324"/>
                      <a:pt x="20901" y="41892"/>
                      <a:pt x="10507" y="19026"/>
                    </a:cubicBezTo>
                    <a:cubicBezTo>
                      <a:pt x="8919" y="15279"/>
                      <a:pt x="7077" y="11660"/>
                      <a:pt x="5363" y="7976"/>
                    </a:cubicBezTo>
                    <a:cubicBezTo>
                      <a:pt x="3649" y="4294"/>
                      <a:pt x="3966" y="1119"/>
                      <a:pt x="6379" y="230"/>
                    </a:cubicBezTo>
                    <a:cubicBezTo>
                      <a:pt x="8792" y="-659"/>
                      <a:pt x="11713" y="1055"/>
                      <a:pt x="13745" y="4992"/>
                    </a:cubicBezTo>
                    <a:cubicBezTo>
                      <a:pt x="23181" y="23033"/>
                      <a:pt x="29188" y="42673"/>
                      <a:pt x="31462" y="62904"/>
                    </a:cubicBezTo>
                    <a:cubicBezTo>
                      <a:pt x="32096" y="69254"/>
                      <a:pt x="31779" y="75287"/>
                      <a:pt x="32224" y="8023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32"/>
              <p:cNvSpPr/>
              <p:nvPr/>
            </p:nvSpPr>
            <p:spPr>
              <a:xfrm>
                <a:off x="6784981" y="4307333"/>
                <a:ext cx="16594" cy="70495"/>
              </a:xfrm>
              <a:custGeom>
                <a:avLst/>
                <a:gdLst/>
                <a:ahLst/>
                <a:cxnLst/>
                <a:rect l="l" t="t" r="r" b="b"/>
                <a:pathLst>
                  <a:path w="24313" h="97235" extrusionOk="0">
                    <a:moveTo>
                      <a:pt x="24310" y="55616"/>
                    </a:moveTo>
                    <a:cubicBezTo>
                      <a:pt x="23675" y="70984"/>
                      <a:pt x="19420" y="89462"/>
                      <a:pt x="8689" y="96320"/>
                    </a:cubicBezTo>
                    <a:cubicBezTo>
                      <a:pt x="2339" y="100257"/>
                      <a:pt x="-2551" y="90541"/>
                      <a:pt x="1450" y="85335"/>
                    </a:cubicBezTo>
                    <a:cubicBezTo>
                      <a:pt x="6441" y="79670"/>
                      <a:pt x="10105" y="72971"/>
                      <a:pt x="12181" y="65713"/>
                    </a:cubicBezTo>
                    <a:cubicBezTo>
                      <a:pt x="15813" y="47120"/>
                      <a:pt x="13178" y="27848"/>
                      <a:pt x="4688" y="10912"/>
                    </a:cubicBezTo>
                    <a:cubicBezTo>
                      <a:pt x="3037" y="7293"/>
                      <a:pt x="878" y="3039"/>
                      <a:pt x="3482" y="816"/>
                    </a:cubicBezTo>
                    <a:cubicBezTo>
                      <a:pt x="6085" y="-1407"/>
                      <a:pt x="9260" y="1260"/>
                      <a:pt x="11483" y="4626"/>
                    </a:cubicBezTo>
                    <a:cubicBezTo>
                      <a:pt x="17020" y="14475"/>
                      <a:pt x="20779" y="25226"/>
                      <a:pt x="22595" y="36376"/>
                    </a:cubicBezTo>
                    <a:cubicBezTo>
                      <a:pt x="23789" y="42719"/>
                      <a:pt x="24367" y="49165"/>
                      <a:pt x="24310" y="5561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32"/>
              <p:cNvSpPr/>
              <p:nvPr/>
            </p:nvSpPr>
            <p:spPr>
              <a:xfrm>
                <a:off x="6767999" y="4314802"/>
                <a:ext cx="11952" cy="39762"/>
              </a:xfrm>
              <a:custGeom>
                <a:avLst/>
                <a:gdLst/>
                <a:ahLst/>
                <a:cxnLst/>
                <a:rect l="l" t="t" r="r" b="b"/>
                <a:pathLst>
                  <a:path w="17512" h="54844" extrusionOk="0">
                    <a:moveTo>
                      <a:pt x="17498" y="32879"/>
                    </a:moveTo>
                    <a:cubicBezTo>
                      <a:pt x="17181" y="40308"/>
                      <a:pt x="14450" y="53135"/>
                      <a:pt x="7910" y="54723"/>
                    </a:cubicBezTo>
                    <a:cubicBezTo>
                      <a:pt x="4608" y="55548"/>
                      <a:pt x="480" y="52056"/>
                      <a:pt x="36" y="47484"/>
                    </a:cubicBezTo>
                    <a:cubicBezTo>
                      <a:pt x="-408" y="42912"/>
                      <a:pt x="3401" y="41134"/>
                      <a:pt x="4798" y="38530"/>
                    </a:cubicBezTo>
                    <a:cubicBezTo>
                      <a:pt x="8170" y="30402"/>
                      <a:pt x="8170" y="21258"/>
                      <a:pt x="4798" y="13130"/>
                    </a:cubicBezTo>
                    <a:cubicBezTo>
                      <a:pt x="3529" y="9574"/>
                      <a:pt x="354" y="4621"/>
                      <a:pt x="1687" y="1510"/>
                    </a:cubicBezTo>
                    <a:cubicBezTo>
                      <a:pt x="3020" y="-1602"/>
                      <a:pt x="8799" y="367"/>
                      <a:pt x="11022" y="4939"/>
                    </a:cubicBezTo>
                    <a:cubicBezTo>
                      <a:pt x="15492" y="13562"/>
                      <a:pt x="17714" y="23170"/>
                      <a:pt x="17498" y="3287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7" name="Google Shape;1337;p32"/>
            <p:cNvGrpSpPr/>
            <p:nvPr/>
          </p:nvGrpSpPr>
          <p:grpSpPr>
            <a:xfrm>
              <a:off x="4743265" y="4227309"/>
              <a:ext cx="974371" cy="1292702"/>
              <a:chOff x="6167386" y="3756192"/>
              <a:chExt cx="748077" cy="992477"/>
            </a:xfrm>
          </p:grpSpPr>
          <p:sp>
            <p:nvSpPr>
              <p:cNvPr id="1338" name="Google Shape;1338;p32"/>
              <p:cNvSpPr/>
              <p:nvPr/>
            </p:nvSpPr>
            <p:spPr>
              <a:xfrm>
                <a:off x="6174798" y="3756192"/>
                <a:ext cx="740665" cy="989806"/>
              </a:xfrm>
              <a:custGeom>
                <a:avLst/>
                <a:gdLst/>
                <a:ahLst/>
                <a:cxnLst/>
                <a:rect l="l" t="t" r="r" b="b"/>
                <a:pathLst>
                  <a:path w="1085224" h="1365249" extrusionOk="0">
                    <a:moveTo>
                      <a:pt x="53917" y="4819"/>
                    </a:moveTo>
                    <a:lnTo>
                      <a:pt x="1012195" y="552887"/>
                    </a:lnTo>
                    <a:cubicBezTo>
                      <a:pt x="1050092" y="574579"/>
                      <a:pt x="1073765" y="614635"/>
                      <a:pt x="1074489" y="658297"/>
                    </a:cubicBezTo>
                    <a:lnTo>
                      <a:pt x="1085221" y="1330762"/>
                    </a:lnTo>
                    <a:cubicBezTo>
                      <a:pt x="1085513" y="1349495"/>
                      <a:pt x="1070540" y="1364989"/>
                      <a:pt x="1051775" y="1365243"/>
                    </a:cubicBezTo>
                    <a:cubicBezTo>
                      <a:pt x="1045698" y="1365370"/>
                      <a:pt x="1039704" y="1363782"/>
                      <a:pt x="1034420" y="1360798"/>
                    </a:cubicBezTo>
                    <a:lnTo>
                      <a:pt x="61093" y="804093"/>
                    </a:lnTo>
                    <a:cubicBezTo>
                      <a:pt x="30524" y="786599"/>
                      <a:pt x="11436" y="754284"/>
                      <a:pt x="10864" y="719067"/>
                    </a:cubicBezTo>
                    <a:lnTo>
                      <a:pt x="6" y="36569"/>
                    </a:lnTo>
                    <a:cubicBezTo>
                      <a:pt x="-344" y="16725"/>
                      <a:pt x="15468" y="355"/>
                      <a:pt x="35312" y="6"/>
                    </a:cubicBezTo>
                    <a:cubicBezTo>
                      <a:pt x="41839" y="-109"/>
                      <a:pt x="48266" y="1555"/>
                      <a:pt x="53917" y="48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32"/>
              <p:cNvSpPr/>
              <p:nvPr/>
            </p:nvSpPr>
            <p:spPr>
              <a:xfrm>
                <a:off x="6167516" y="3761584"/>
                <a:ext cx="738584" cy="987085"/>
              </a:xfrm>
              <a:custGeom>
                <a:avLst/>
                <a:gdLst/>
                <a:ahLst/>
                <a:cxnLst/>
                <a:rect l="l" t="t" r="r" b="b"/>
                <a:pathLst>
                  <a:path w="1082175" h="1361497" extrusionOk="0">
                    <a:moveTo>
                      <a:pt x="53726" y="4754"/>
                    </a:moveTo>
                    <a:lnTo>
                      <a:pt x="1009337" y="551362"/>
                    </a:lnTo>
                    <a:cubicBezTo>
                      <a:pt x="1047151" y="572965"/>
                      <a:pt x="1070761" y="612913"/>
                      <a:pt x="1071440" y="656455"/>
                    </a:cubicBezTo>
                    <a:lnTo>
                      <a:pt x="1082172" y="1327079"/>
                    </a:lnTo>
                    <a:cubicBezTo>
                      <a:pt x="1082451" y="1345811"/>
                      <a:pt x="1067497" y="1361242"/>
                      <a:pt x="1048777" y="1361495"/>
                    </a:cubicBezTo>
                    <a:cubicBezTo>
                      <a:pt x="1042675" y="1361559"/>
                      <a:pt x="1036661" y="1360035"/>
                      <a:pt x="1031372" y="1356987"/>
                    </a:cubicBezTo>
                    <a:lnTo>
                      <a:pt x="60965" y="801997"/>
                    </a:lnTo>
                    <a:cubicBezTo>
                      <a:pt x="30478" y="784535"/>
                      <a:pt x="11460" y="752289"/>
                      <a:pt x="10927" y="717161"/>
                    </a:cubicBezTo>
                    <a:lnTo>
                      <a:pt x="5" y="36441"/>
                    </a:lnTo>
                    <a:cubicBezTo>
                      <a:pt x="-307" y="16629"/>
                      <a:pt x="15505" y="316"/>
                      <a:pt x="35317" y="4"/>
                    </a:cubicBezTo>
                    <a:cubicBezTo>
                      <a:pt x="41769" y="-97"/>
                      <a:pt x="48125" y="1541"/>
                      <a:pt x="53726" y="475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32"/>
              <p:cNvSpPr/>
              <p:nvPr/>
            </p:nvSpPr>
            <p:spPr>
              <a:xfrm>
                <a:off x="6167386" y="3761565"/>
                <a:ext cx="384505" cy="667326"/>
              </a:xfrm>
              <a:custGeom>
                <a:avLst/>
                <a:gdLst/>
                <a:ahLst/>
                <a:cxnLst/>
                <a:rect l="l" t="t" r="r" b="b"/>
                <a:pathLst>
                  <a:path w="563377" h="920450" extrusionOk="0">
                    <a:moveTo>
                      <a:pt x="563377" y="296182"/>
                    </a:moveTo>
                    <a:lnTo>
                      <a:pt x="267975" y="920450"/>
                    </a:lnTo>
                    <a:lnTo>
                      <a:pt x="60965" y="802023"/>
                    </a:lnTo>
                    <a:cubicBezTo>
                      <a:pt x="30479" y="784560"/>
                      <a:pt x="11460" y="752315"/>
                      <a:pt x="10927" y="717187"/>
                    </a:cubicBezTo>
                    <a:lnTo>
                      <a:pt x="5" y="36467"/>
                    </a:lnTo>
                    <a:cubicBezTo>
                      <a:pt x="-319" y="16655"/>
                      <a:pt x="15474" y="329"/>
                      <a:pt x="35285" y="5"/>
                    </a:cubicBezTo>
                    <a:cubicBezTo>
                      <a:pt x="41724" y="-103"/>
                      <a:pt x="48068" y="1522"/>
                      <a:pt x="53662" y="4717"/>
                    </a:cubicBezTo>
                    <a:close/>
                  </a:path>
                </a:pathLst>
              </a:custGeom>
              <a:solidFill>
                <a:srgbClr val="003FD8">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32"/>
              <p:cNvSpPr/>
              <p:nvPr/>
            </p:nvSpPr>
            <p:spPr>
              <a:xfrm>
                <a:off x="6513204" y="4075442"/>
                <a:ext cx="314813" cy="521466"/>
              </a:xfrm>
              <a:custGeom>
                <a:avLst/>
                <a:gdLst/>
                <a:ahLst/>
                <a:cxnLst/>
                <a:rect l="l" t="t" r="r" b="b"/>
                <a:pathLst>
                  <a:path w="461264" h="719264" extrusionOk="0">
                    <a:moveTo>
                      <a:pt x="461264" y="94996"/>
                    </a:moveTo>
                    <a:lnTo>
                      <a:pt x="166179" y="719264"/>
                    </a:lnTo>
                    <a:lnTo>
                      <a:pt x="0" y="624205"/>
                    </a:lnTo>
                    <a:lnTo>
                      <a:pt x="295148" y="0"/>
                    </a:lnTo>
                    <a:lnTo>
                      <a:pt x="461264" y="94996"/>
                    </a:lnTo>
                    <a:close/>
                  </a:path>
                </a:pathLst>
              </a:custGeom>
              <a:solidFill>
                <a:srgbClr val="003FD8">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32"/>
              <p:cNvSpPr/>
              <p:nvPr/>
            </p:nvSpPr>
            <p:spPr>
              <a:xfrm rot="-1949222">
                <a:off x="6741270" y="4519440"/>
                <a:ext cx="78389" cy="135097"/>
              </a:xfrm>
              <a:custGeom>
                <a:avLst/>
                <a:gdLst/>
                <a:ahLst/>
                <a:cxnLst/>
                <a:rect l="l" t="t" r="r" b="b"/>
                <a:pathLst>
                  <a:path w="113029" h="188848" extrusionOk="0">
                    <a:moveTo>
                      <a:pt x="113030" y="94424"/>
                    </a:moveTo>
                    <a:cubicBezTo>
                      <a:pt x="113030" y="146574"/>
                      <a:pt x="87727" y="188849"/>
                      <a:pt x="56515" y="188849"/>
                    </a:cubicBezTo>
                    <a:cubicBezTo>
                      <a:pt x="25302" y="188849"/>
                      <a:pt x="0" y="146574"/>
                      <a:pt x="0" y="94424"/>
                    </a:cubicBezTo>
                    <a:cubicBezTo>
                      <a:pt x="0" y="42275"/>
                      <a:pt x="25302" y="0"/>
                      <a:pt x="56515" y="0"/>
                    </a:cubicBezTo>
                    <a:cubicBezTo>
                      <a:pt x="87727" y="0"/>
                      <a:pt x="113030" y="42275"/>
                      <a:pt x="113030" y="944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32"/>
              <p:cNvSpPr/>
              <p:nvPr/>
            </p:nvSpPr>
            <p:spPr>
              <a:xfrm>
                <a:off x="6232416" y="4021351"/>
                <a:ext cx="113548" cy="151698"/>
              </a:xfrm>
              <a:custGeom>
                <a:avLst/>
                <a:gdLst/>
                <a:ahLst/>
                <a:cxnLst/>
                <a:rect l="l" t="t" r="r" b="b"/>
                <a:pathLst>
                  <a:path w="166370" h="209238" extrusionOk="0">
                    <a:moveTo>
                      <a:pt x="8192" y="686"/>
                    </a:moveTo>
                    <a:lnTo>
                      <a:pt x="155131" y="84696"/>
                    </a:lnTo>
                    <a:cubicBezTo>
                      <a:pt x="160909" y="88030"/>
                      <a:pt x="164529" y="94152"/>
                      <a:pt x="164656" y="100825"/>
                    </a:cubicBezTo>
                    <a:lnTo>
                      <a:pt x="166370" y="203950"/>
                    </a:lnTo>
                    <a:cubicBezTo>
                      <a:pt x="166383" y="206858"/>
                      <a:pt x="164027" y="209226"/>
                      <a:pt x="161119" y="209239"/>
                    </a:cubicBezTo>
                    <a:cubicBezTo>
                      <a:pt x="160223" y="209239"/>
                      <a:pt x="159341" y="209017"/>
                      <a:pt x="158560" y="208585"/>
                    </a:cubicBezTo>
                    <a:lnTo>
                      <a:pt x="9398" y="123241"/>
                    </a:lnTo>
                    <a:cubicBezTo>
                      <a:pt x="4718" y="120523"/>
                      <a:pt x="1784" y="115570"/>
                      <a:pt x="1651" y="110160"/>
                    </a:cubicBezTo>
                    <a:lnTo>
                      <a:pt x="0" y="5512"/>
                    </a:lnTo>
                    <a:cubicBezTo>
                      <a:pt x="6" y="2464"/>
                      <a:pt x="2483" y="-6"/>
                      <a:pt x="5537" y="0"/>
                    </a:cubicBezTo>
                    <a:cubicBezTo>
                      <a:pt x="6464" y="0"/>
                      <a:pt x="7379" y="235"/>
                      <a:pt x="8192" y="6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32"/>
              <p:cNvSpPr/>
              <p:nvPr/>
            </p:nvSpPr>
            <p:spPr>
              <a:xfrm>
                <a:off x="6232676" y="4044936"/>
                <a:ext cx="112941" cy="105011"/>
              </a:xfrm>
              <a:custGeom>
                <a:avLst/>
                <a:gdLst/>
                <a:ahLst/>
                <a:cxnLst/>
                <a:rect l="l" t="t" r="r" b="b"/>
                <a:pathLst>
                  <a:path w="165481" h="144843" extrusionOk="0">
                    <a:moveTo>
                      <a:pt x="165481" y="144843"/>
                    </a:moveTo>
                    <a:lnTo>
                      <a:pt x="88900" y="101028"/>
                    </a:lnTo>
                    <a:lnTo>
                      <a:pt x="88900" y="136461"/>
                    </a:lnTo>
                    <a:lnTo>
                      <a:pt x="84392" y="133921"/>
                    </a:lnTo>
                    <a:lnTo>
                      <a:pt x="84392" y="98425"/>
                    </a:lnTo>
                    <a:lnTo>
                      <a:pt x="762" y="50609"/>
                    </a:lnTo>
                    <a:lnTo>
                      <a:pt x="699" y="45339"/>
                    </a:lnTo>
                    <a:lnTo>
                      <a:pt x="84392" y="93218"/>
                    </a:lnTo>
                    <a:lnTo>
                      <a:pt x="84392" y="53340"/>
                    </a:lnTo>
                    <a:lnTo>
                      <a:pt x="64" y="5270"/>
                    </a:lnTo>
                    <a:lnTo>
                      <a:pt x="0" y="0"/>
                    </a:lnTo>
                    <a:lnTo>
                      <a:pt x="84392" y="48133"/>
                    </a:lnTo>
                    <a:lnTo>
                      <a:pt x="84392" y="12001"/>
                    </a:lnTo>
                    <a:lnTo>
                      <a:pt x="88900" y="14541"/>
                    </a:lnTo>
                    <a:lnTo>
                      <a:pt x="88900" y="95821"/>
                    </a:lnTo>
                    <a:lnTo>
                      <a:pt x="165418" y="139573"/>
                    </a:lnTo>
                    <a:lnTo>
                      <a:pt x="165481" y="1448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32"/>
              <p:cNvSpPr/>
              <p:nvPr/>
            </p:nvSpPr>
            <p:spPr>
              <a:xfrm>
                <a:off x="6307067" y="3917658"/>
                <a:ext cx="35072" cy="68367"/>
              </a:xfrm>
              <a:custGeom>
                <a:avLst/>
                <a:gdLst/>
                <a:ahLst/>
                <a:cxnLst/>
                <a:rect l="l" t="t" r="r" b="b"/>
                <a:pathLst>
                  <a:path w="51387" h="94299" extrusionOk="0">
                    <a:moveTo>
                      <a:pt x="44704" y="60960"/>
                    </a:moveTo>
                    <a:cubicBezTo>
                      <a:pt x="43682" y="59684"/>
                      <a:pt x="42558" y="58496"/>
                      <a:pt x="41339" y="57404"/>
                    </a:cubicBezTo>
                    <a:lnTo>
                      <a:pt x="42863" y="57404"/>
                    </a:lnTo>
                    <a:cubicBezTo>
                      <a:pt x="44965" y="56794"/>
                      <a:pt x="46685" y="55283"/>
                      <a:pt x="47562" y="53276"/>
                    </a:cubicBezTo>
                    <a:cubicBezTo>
                      <a:pt x="48641" y="50857"/>
                      <a:pt x="49200" y="48241"/>
                      <a:pt x="49213" y="45593"/>
                    </a:cubicBezTo>
                    <a:cubicBezTo>
                      <a:pt x="49422" y="40456"/>
                      <a:pt x="48285" y="35357"/>
                      <a:pt x="45911" y="30797"/>
                    </a:cubicBezTo>
                    <a:cubicBezTo>
                      <a:pt x="43586" y="26308"/>
                      <a:pt x="40043" y="22568"/>
                      <a:pt x="35687" y="20002"/>
                    </a:cubicBezTo>
                    <a:lnTo>
                      <a:pt x="2159" y="0"/>
                    </a:lnTo>
                    <a:lnTo>
                      <a:pt x="4826" y="36639"/>
                    </a:lnTo>
                    <a:lnTo>
                      <a:pt x="0" y="70739"/>
                    </a:lnTo>
                    <a:lnTo>
                      <a:pt x="34735" y="91503"/>
                    </a:lnTo>
                    <a:cubicBezTo>
                      <a:pt x="37344" y="93370"/>
                      <a:pt x="40481" y="94348"/>
                      <a:pt x="43688" y="94297"/>
                    </a:cubicBezTo>
                    <a:cubicBezTo>
                      <a:pt x="46082" y="94075"/>
                      <a:pt x="48190" y="92633"/>
                      <a:pt x="49276" y="90488"/>
                    </a:cubicBezTo>
                    <a:cubicBezTo>
                      <a:pt x="50717" y="87681"/>
                      <a:pt x="51435" y="84563"/>
                      <a:pt x="51371" y="81407"/>
                    </a:cubicBezTo>
                    <a:cubicBezTo>
                      <a:pt x="51486" y="77838"/>
                      <a:pt x="50997" y="74270"/>
                      <a:pt x="49911" y="70866"/>
                    </a:cubicBezTo>
                    <a:cubicBezTo>
                      <a:pt x="48832" y="67259"/>
                      <a:pt x="47060" y="63893"/>
                      <a:pt x="44704" y="60960"/>
                    </a:cubicBezTo>
                    <a:close/>
                    <a:moveTo>
                      <a:pt x="35560" y="34734"/>
                    </a:moveTo>
                    <a:cubicBezTo>
                      <a:pt x="36544" y="36703"/>
                      <a:pt x="37008" y="38887"/>
                      <a:pt x="36893" y="41084"/>
                    </a:cubicBezTo>
                    <a:cubicBezTo>
                      <a:pt x="37071" y="42976"/>
                      <a:pt x="36341" y="44837"/>
                      <a:pt x="34925" y="46101"/>
                    </a:cubicBezTo>
                    <a:cubicBezTo>
                      <a:pt x="33509" y="46926"/>
                      <a:pt x="31731" y="46774"/>
                      <a:pt x="30480" y="45720"/>
                    </a:cubicBezTo>
                    <a:lnTo>
                      <a:pt x="16002" y="37020"/>
                    </a:lnTo>
                    <a:lnTo>
                      <a:pt x="14732" y="20510"/>
                    </a:lnTo>
                    <a:lnTo>
                      <a:pt x="31623" y="29972"/>
                    </a:lnTo>
                    <a:cubicBezTo>
                      <a:pt x="33376" y="31140"/>
                      <a:pt x="34741" y="32798"/>
                      <a:pt x="35560" y="34734"/>
                    </a:cubicBezTo>
                    <a:close/>
                    <a:moveTo>
                      <a:pt x="37211" y="77533"/>
                    </a:moveTo>
                    <a:cubicBezTo>
                      <a:pt x="36005" y="78295"/>
                      <a:pt x="34290" y="78041"/>
                      <a:pt x="32195" y="76771"/>
                    </a:cubicBezTo>
                    <a:lnTo>
                      <a:pt x="13145" y="65468"/>
                    </a:lnTo>
                    <a:lnTo>
                      <a:pt x="15494" y="49213"/>
                    </a:lnTo>
                    <a:lnTo>
                      <a:pt x="31560" y="58801"/>
                    </a:lnTo>
                    <a:cubicBezTo>
                      <a:pt x="36392" y="61551"/>
                      <a:pt x="39281" y="66770"/>
                      <a:pt x="39053" y="72326"/>
                    </a:cubicBezTo>
                    <a:cubicBezTo>
                      <a:pt x="39053" y="74993"/>
                      <a:pt x="38418" y="76771"/>
                      <a:pt x="37211" y="775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32"/>
              <p:cNvSpPr/>
              <p:nvPr/>
            </p:nvSpPr>
            <p:spPr>
              <a:xfrm>
                <a:off x="6345148" y="3958795"/>
                <a:ext cx="33266" cy="54568"/>
              </a:xfrm>
              <a:custGeom>
                <a:avLst/>
                <a:gdLst/>
                <a:ahLst/>
                <a:cxnLst/>
                <a:rect l="l" t="t" r="r" b="b"/>
                <a:pathLst>
                  <a:path w="48742" h="75266" extrusionOk="0">
                    <a:moveTo>
                      <a:pt x="35915" y="13862"/>
                    </a:moveTo>
                    <a:lnTo>
                      <a:pt x="34582" y="24720"/>
                    </a:lnTo>
                    <a:cubicBezTo>
                      <a:pt x="33070" y="20009"/>
                      <a:pt x="30937" y="15525"/>
                      <a:pt x="28232" y="11385"/>
                    </a:cubicBezTo>
                    <a:cubicBezTo>
                      <a:pt x="25888" y="7721"/>
                      <a:pt x="22764" y="4623"/>
                      <a:pt x="19088" y="2305"/>
                    </a:cubicBezTo>
                    <a:cubicBezTo>
                      <a:pt x="16300" y="349"/>
                      <a:pt x="12845" y="-406"/>
                      <a:pt x="9499" y="209"/>
                    </a:cubicBezTo>
                    <a:cubicBezTo>
                      <a:pt x="6438" y="1245"/>
                      <a:pt x="3981" y="3562"/>
                      <a:pt x="2768" y="6559"/>
                    </a:cubicBezTo>
                    <a:cubicBezTo>
                      <a:pt x="895" y="10795"/>
                      <a:pt x="-32" y="15392"/>
                      <a:pt x="38" y="20021"/>
                    </a:cubicBezTo>
                    <a:cubicBezTo>
                      <a:pt x="-166" y="25502"/>
                      <a:pt x="457" y="30982"/>
                      <a:pt x="1879" y="36277"/>
                    </a:cubicBezTo>
                    <a:cubicBezTo>
                      <a:pt x="3232" y="41186"/>
                      <a:pt x="5378" y="45841"/>
                      <a:pt x="8229" y="50057"/>
                    </a:cubicBezTo>
                    <a:cubicBezTo>
                      <a:pt x="10604" y="53810"/>
                      <a:pt x="13792" y="56978"/>
                      <a:pt x="17564" y="59328"/>
                    </a:cubicBezTo>
                    <a:cubicBezTo>
                      <a:pt x="20319" y="61189"/>
                      <a:pt x="23691" y="61893"/>
                      <a:pt x="26961" y="61296"/>
                    </a:cubicBezTo>
                    <a:cubicBezTo>
                      <a:pt x="29857" y="60414"/>
                      <a:pt x="32308" y="58458"/>
                      <a:pt x="33820" y="55835"/>
                    </a:cubicBezTo>
                    <a:lnTo>
                      <a:pt x="34391" y="67837"/>
                    </a:lnTo>
                    <a:lnTo>
                      <a:pt x="47091" y="75266"/>
                    </a:lnTo>
                    <a:lnTo>
                      <a:pt x="45630" y="47009"/>
                    </a:lnTo>
                    <a:lnTo>
                      <a:pt x="48742" y="21609"/>
                    </a:lnTo>
                    <a:close/>
                    <a:moveTo>
                      <a:pt x="31343" y="46374"/>
                    </a:moveTo>
                    <a:cubicBezTo>
                      <a:pt x="30149" y="47758"/>
                      <a:pt x="28511" y="48679"/>
                      <a:pt x="26708" y="48977"/>
                    </a:cubicBezTo>
                    <a:cubicBezTo>
                      <a:pt x="24815" y="49219"/>
                      <a:pt x="22898" y="48768"/>
                      <a:pt x="21310" y="47707"/>
                    </a:cubicBezTo>
                    <a:cubicBezTo>
                      <a:pt x="19316" y="46463"/>
                      <a:pt x="17627" y="44793"/>
                      <a:pt x="16357" y="42818"/>
                    </a:cubicBezTo>
                    <a:cubicBezTo>
                      <a:pt x="14922" y="40564"/>
                      <a:pt x="13849" y="38100"/>
                      <a:pt x="13182" y="35515"/>
                    </a:cubicBezTo>
                    <a:cubicBezTo>
                      <a:pt x="12426" y="32766"/>
                      <a:pt x="12083" y="29921"/>
                      <a:pt x="12166" y="27070"/>
                    </a:cubicBezTo>
                    <a:cubicBezTo>
                      <a:pt x="12134" y="24663"/>
                      <a:pt x="12630" y="22276"/>
                      <a:pt x="13627" y="20085"/>
                    </a:cubicBezTo>
                    <a:cubicBezTo>
                      <a:pt x="14344" y="18580"/>
                      <a:pt x="15620" y="17418"/>
                      <a:pt x="17183" y="16846"/>
                    </a:cubicBezTo>
                    <a:cubicBezTo>
                      <a:pt x="18922" y="16465"/>
                      <a:pt x="20745" y="16834"/>
                      <a:pt x="22199" y="17863"/>
                    </a:cubicBezTo>
                    <a:cubicBezTo>
                      <a:pt x="24307" y="19196"/>
                      <a:pt x="26123" y="20948"/>
                      <a:pt x="27533" y="23006"/>
                    </a:cubicBezTo>
                    <a:cubicBezTo>
                      <a:pt x="29260" y="25508"/>
                      <a:pt x="30708" y="28188"/>
                      <a:pt x="31851" y="31007"/>
                    </a:cubicBezTo>
                    <a:cubicBezTo>
                      <a:pt x="33083" y="34029"/>
                      <a:pt x="33953" y="37179"/>
                      <a:pt x="34455" y="40405"/>
                    </a:cubicBezTo>
                    <a:cubicBezTo>
                      <a:pt x="33902" y="42615"/>
                      <a:pt x="32842" y="44659"/>
                      <a:pt x="31343" y="46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32"/>
              <p:cNvSpPr/>
              <p:nvPr/>
            </p:nvSpPr>
            <p:spPr>
              <a:xfrm>
                <a:off x="6381546" y="3976274"/>
                <a:ext cx="30139" cy="58468"/>
              </a:xfrm>
              <a:custGeom>
                <a:avLst/>
                <a:gdLst/>
                <a:ahLst/>
                <a:cxnLst/>
                <a:rect l="l" t="t" r="r" b="b"/>
                <a:pathLst>
                  <a:path w="44160" h="80645" extrusionOk="0">
                    <a:moveTo>
                      <a:pt x="36830" y="23876"/>
                    </a:moveTo>
                    <a:cubicBezTo>
                      <a:pt x="34525" y="20441"/>
                      <a:pt x="31490" y="17558"/>
                      <a:pt x="27940" y="15430"/>
                    </a:cubicBezTo>
                    <a:cubicBezTo>
                      <a:pt x="25533" y="13760"/>
                      <a:pt x="22574" y="13100"/>
                      <a:pt x="19685" y="13589"/>
                    </a:cubicBezTo>
                    <a:cubicBezTo>
                      <a:pt x="16942" y="14408"/>
                      <a:pt x="14649" y="16313"/>
                      <a:pt x="13335" y="18859"/>
                    </a:cubicBezTo>
                    <a:cubicBezTo>
                      <a:pt x="13335" y="18859"/>
                      <a:pt x="13017" y="19495"/>
                      <a:pt x="12827" y="19812"/>
                    </a:cubicBezTo>
                    <a:lnTo>
                      <a:pt x="11874" y="7112"/>
                    </a:lnTo>
                    <a:lnTo>
                      <a:pt x="0" y="0"/>
                    </a:lnTo>
                    <a:lnTo>
                      <a:pt x="1714" y="19685"/>
                    </a:lnTo>
                    <a:lnTo>
                      <a:pt x="635" y="55182"/>
                    </a:lnTo>
                    <a:lnTo>
                      <a:pt x="12573" y="62293"/>
                    </a:lnTo>
                    <a:lnTo>
                      <a:pt x="13398" y="36322"/>
                    </a:lnTo>
                    <a:cubicBezTo>
                      <a:pt x="13398" y="33839"/>
                      <a:pt x="13875" y="31388"/>
                      <a:pt x="14795" y="29083"/>
                    </a:cubicBezTo>
                    <a:cubicBezTo>
                      <a:pt x="15386" y="27527"/>
                      <a:pt x="16681" y="26346"/>
                      <a:pt x="18288" y="25908"/>
                    </a:cubicBezTo>
                    <a:cubicBezTo>
                      <a:pt x="20117" y="25610"/>
                      <a:pt x="21984" y="26041"/>
                      <a:pt x="23495" y="27115"/>
                    </a:cubicBezTo>
                    <a:cubicBezTo>
                      <a:pt x="26302" y="28848"/>
                      <a:pt x="28518" y="31394"/>
                      <a:pt x="29845" y="34417"/>
                    </a:cubicBezTo>
                    <a:cubicBezTo>
                      <a:pt x="31318" y="38062"/>
                      <a:pt x="31972" y="41986"/>
                      <a:pt x="31750" y="45910"/>
                    </a:cubicBezTo>
                    <a:lnTo>
                      <a:pt x="30924" y="73279"/>
                    </a:lnTo>
                    <a:lnTo>
                      <a:pt x="43180" y="80645"/>
                    </a:lnTo>
                    <a:lnTo>
                      <a:pt x="44132" y="50609"/>
                    </a:lnTo>
                    <a:cubicBezTo>
                      <a:pt x="44291" y="45694"/>
                      <a:pt x="43777" y="40780"/>
                      <a:pt x="42608" y="36004"/>
                    </a:cubicBezTo>
                    <a:cubicBezTo>
                      <a:pt x="41358" y="31674"/>
                      <a:pt x="39408" y="27578"/>
                      <a:pt x="36830" y="238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32"/>
              <p:cNvSpPr/>
              <p:nvPr/>
            </p:nvSpPr>
            <p:spPr>
              <a:xfrm>
                <a:off x="6415750" y="3985168"/>
                <a:ext cx="30077" cy="71496"/>
              </a:xfrm>
              <a:custGeom>
                <a:avLst/>
                <a:gdLst/>
                <a:ahLst/>
                <a:cxnLst/>
                <a:rect l="l" t="t" r="r" b="b"/>
                <a:pathLst>
                  <a:path w="44069" h="98615" extrusionOk="0">
                    <a:moveTo>
                      <a:pt x="31306" y="36640"/>
                    </a:moveTo>
                    <a:lnTo>
                      <a:pt x="12573" y="58039"/>
                    </a:lnTo>
                    <a:lnTo>
                      <a:pt x="14097" y="7112"/>
                    </a:lnTo>
                    <a:lnTo>
                      <a:pt x="2223" y="0"/>
                    </a:lnTo>
                    <a:lnTo>
                      <a:pt x="0" y="72644"/>
                    </a:lnTo>
                    <a:lnTo>
                      <a:pt x="10732" y="79058"/>
                    </a:lnTo>
                    <a:lnTo>
                      <a:pt x="22669" y="66611"/>
                    </a:lnTo>
                    <a:lnTo>
                      <a:pt x="29782" y="90488"/>
                    </a:lnTo>
                    <a:lnTo>
                      <a:pt x="43370" y="98616"/>
                    </a:lnTo>
                    <a:lnTo>
                      <a:pt x="30670" y="58293"/>
                    </a:lnTo>
                    <a:lnTo>
                      <a:pt x="44069" y="44260"/>
                    </a:lnTo>
                    <a:lnTo>
                      <a:pt x="31306" y="366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32"/>
              <p:cNvSpPr/>
              <p:nvPr/>
            </p:nvSpPr>
            <p:spPr>
              <a:xfrm>
                <a:off x="6449087" y="4007748"/>
                <a:ext cx="27303" cy="68549"/>
              </a:xfrm>
              <a:custGeom>
                <a:avLst/>
                <a:gdLst/>
                <a:ahLst/>
                <a:cxnLst/>
                <a:rect l="l" t="t" r="r" b="b"/>
                <a:pathLst>
                  <a:path w="40004" h="94551" extrusionOk="0">
                    <a:moveTo>
                      <a:pt x="8191" y="3556"/>
                    </a:moveTo>
                    <a:lnTo>
                      <a:pt x="2222" y="0"/>
                    </a:lnTo>
                    <a:lnTo>
                      <a:pt x="0" y="70802"/>
                    </a:lnTo>
                    <a:lnTo>
                      <a:pt x="39751" y="94551"/>
                    </a:lnTo>
                    <a:lnTo>
                      <a:pt x="40005" y="86677"/>
                    </a:lnTo>
                    <a:lnTo>
                      <a:pt x="6223" y="66484"/>
                    </a:lnTo>
                    <a:lnTo>
                      <a:pt x="8191" y="35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32"/>
              <p:cNvSpPr/>
              <p:nvPr/>
            </p:nvSpPr>
            <p:spPr>
              <a:xfrm>
                <a:off x="6477595" y="4044406"/>
                <a:ext cx="29334" cy="44782"/>
              </a:xfrm>
              <a:custGeom>
                <a:avLst/>
                <a:gdLst/>
                <a:ahLst/>
                <a:cxnLst/>
                <a:rect l="l" t="t" r="r" b="b"/>
                <a:pathLst>
                  <a:path w="42980" h="61768" extrusionOk="0">
                    <a:moveTo>
                      <a:pt x="33427" y="13493"/>
                    </a:moveTo>
                    <a:cubicBezTo>
                      <a:pt x="30468" y="9334"/>
                      <a:pt x="26689" y="5835"/>
                      <a:pt x="22314" y="3206"/>
                    </a:cubicBezTo>
                    <a:cubicBezTo>
                      <a:pt x="19006" y="914"/>
                      <a:pt x="15031" y="-204"/>
                      <a:pt x="11011" y="31"/>
                    </a:cubicBezTo>
                    <a:cubicBezTo>
                      <a:pt x="7715" y="488"/>
                      <a:pt x="4814" y="2431"/>
                      <a:pt x="3137" y="5301"/>
                    </a:cubicBezTo>
                    <a:cubicBezTo>
                      <a:pt x="1054" y="9207"/>
                      <a:pt x="-19" y="13575"/>
                      <a:pt x="26" y="18001"/>
                    </a:cubicBezTo>
                    <a:cubicBezTo>
                      <a:pt x="-152" y="23443"/>
                      <a:pt x="597" y="28879"/>
                      <a:pt x="2248" y="34067"/>
                    </a:cubicBezTo>
                    <a:cubicBezTo>
                      <a:pt x="3893" y="39185"/>
                      <a:pt x="6331" y="44005"/>
                      <a:pt x="9487" y="48355"/>
                    </a:cubicBezTo>
                    <a:cubicBezTo>
                      <a:pt x="12472" y="52425"/>
                      <a:pt x="16225" y="55879"/>
                      <a:pt x="20536" y="58514"/>
                    </a:cubicBezTo>
                    <a:cubicBezTo>
                      <a:pt x="23902" y="60787"/>
                      <a:pt x="27908" y="61918"/>
                      <a:pt x="31966" y="61753"/>
                    </a:cubicBezTo>
                    <a:cubicBezTo>
                      <a:pt x="35275" y="61372"/>
                      <a:pt x="38195" y="59441"/>
                      <a:pt x="39840" y="56546"/>
                    </a:cubicBezTo>
                    <a:cubicBezTo>
                      <a:pt x="41923" y="52641"/>
                      <a:pt x="42990" y="48272"/>
                      <a:pt x="42952" y="43846"/>
                    </a:cubicBezTo>
                    <a:cubicBezTo>
                      <a:pt x="43142" y="38385"/>
                      <a:pt x="42387" y="32924"/>
                      <a:pt x="40729" y="27717"/>
                    </a:cubicBezTo>
                    <a:cubicBezTo>
                      <a:pt x="39091" y="22605"/>
                      <a:pt x="36621" y="17804"/>
                      <a:pt x="33427" y="13493"/>
                    </a:cubicBezTo>
                    <a:close/>
                    <a:moveTo>
                      <a:pt x="34760" y="50069"/>
                    </a:moveTo>
                    <a:cubicBezTo>
                      <a:pt x="33624" y="52190"/>
                      <a:pt x="31554" y="53650"/>
                      <a:pt x="29172" y="54006"/>
                    </a:cubicBezTo>
                    <a:cubicBezTo>
                      <a:pt x="26213" y="54190"/>
                      <a:pt x="23279" y="53358"/>
                      <a:pt x="20854" y="51656"/>
                    </a:cubicBezTo>
                    <a:cubicBezTo>
                      <a:pt x="17679" y="49713"/>
                      <a:pt x="14917" y="47167"/>
                      <a:pt x="12726" y="44163"/>
                    </a:cubicBezTo>
                    <a:cubicBezTo>
                      <a:pt x="10414" y="41046"/>
                      <a:pt x="8674" y="37540"/>
                      <a:pt x="7582" y="33813"/>
                    </a:cubicBezTo>
                    <a:cubicBezTo>
                      <a:pt x="6376" y="29889"/>
                      <a:pt x="5842" y="25786"/>
                      <a:pt x="5995" y="21684"/>
                    </a:cubicBezTo>
                    <a:cubicBezTo>
                      <a:pt x="5950" y="18313"/>
                      <a:pt x="6712" y="14985"/>
                      <a:pt x="8217" y="11969"/>
                    </a:cubicBezTo>
                    <a:cubicBezTo>
                      <a:pt x="9367" y="9829"/>
                      <a:pt x="11462" y="8369"/>
                      <a:pt x="13869" y="8032"/>
                    </a:cubicBezTo>
                    <a:cubicBezTo>
                      <a:pt x="16802" y="7917"/>
                      <a:pt x="19691" y="8737"/>
                      <a:pt x="22124" y="10381"/>
                    </a:cubicBezTo>
                    <a:cubicBezTo>
                      <a:pt x="25324" y="12286"/>
                      <a:pt x="28093" y="14839"/>
                      <a:pt x="30252" y="17874"/>
                    </a:cubicBezTo>
                    <a:cubicBezTo>
                      <a:pt x="32550" y="20998"/>
                      <a:pt x="34290" y="24504"/>
                      <a:pt x="35395" y="28225"/>
                    </a:cubicBezTo>
                    <a:cubicBezTo>
                      <a:pt x="36589" y="32111"/>
                      <a:pt x="37129" y="36162"/>
                      <a:pt x="36983" y="40226"/>
                    </a:cubicBezTo>
                    <a:cubicBezTo>
                      <a:pt x="37040" y="43636"/>
                      <a:pt x="36278" y="47015"/>
                      <a:pt x="34760" y="50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32"/>
              <p:cNvSpPr/>
              <p:nvPr/>
            </p:nvSpPr>
            <p:spPr>
              <a:xfrm>
                <a:off x="6510720" y="4064325"/>
                <a:ext cx="29440" cy="56965"/>
              </a:xfrm>
              <a:custGeom>
                <a:avLst/>
                <a:gdLst/>
                <a:ahLst/>
                <a:cxnLst/>
                <a:rect l="l" t="t" r="r" b="b"/>
                <a:pathLst>
                  <a:path w="43135" h="78573" extrusionOk="0">
                    <a:moveTo>
                      <a:pt x="35960" y="28591"/>
                    </a:moveTo>
                    <a:cubicBezTo>
                      <a:pt x="35579" y="27232"/>
                      <a:pt x="35115" y="25892"/>
                      <a:pt x="34563" y="24590"/>
                    </a:cubicBezTo>
                    <a:cubicBezTo>
                      <a:pt x="33445" y="21555"/>
                      <a:pt x="32067" y="18621"/>
                      <a:pt x="30435" y="15827"/>
                    </a:cubicBezTo>
                    <a:cubicBezTo>
                      <a:pt x="28803" y="13046"/>
                      <a:pt x="26930" y="10411"/>
                      <a:pt x="24847" y="7953"/>
                    </a:cubicBezTo>
                    <a:cubicBezTo>
                      <a:pt x="22891" y="5705"/>
                      <a:pt x="20599" y="3775"/>
                      <a:pt x="18053" y="2239"/>
                    </a:cubicBezTo>
                    <a:cubicBezTo>
                      <a:pt x="15449" y="410"/>
                      <a:pt x="12242" y="-340"/>
                      <a:pt x="9099" y="143"/>
                    </a:cubicBezTo>
                    <a:cubicBezTo>
                      <a:pt x="6324" y="873"/>
                      <a:pt x="4006" y="2772"/>
                      <a:pt x="2749" y="5350"/>
                    </a:cubicBezTo>
                    <a:cubicBezTo>
                      <a:pt x="908" y="9058"/>
                      <a:pt x="-32" y="13148"/>
                      <a:pt x="19" y="17288"/>
                    </a:cubicBezTo>
                    <a:cubicBezTo>
                      <a:pt x="-121" y="22285"/>
                      <a:pt x="520" y="27283"/>
                      <a:pt x="1924" y="32083"/>
                    </a:cubicBezTo>
                    <a:cubicBezTo>
                      <a:pt x="3340" y="36630"/>
                      <a:pt x="5480" y="40923"/>
                      <a:pt x="8274" y="44783"/>
                    </a:cubicBezTo>
                    <a:cubicBezTo>
                      <a:pt x="10522" y="48200"/>
                      <a:pt x="13493" y="51082"/>
                      <a:pt x="16973" y="53229"/>
                    </a:cubicBezTo>
                    <a:cubicBezTo>
                      <a:pt x="19469" y="54905"/>
                      <a:pt x="22415" y="55788"/>
                      <a:pt x="25419" y="55769"/>
                    </a:cubicBezTo>
                    <a:cubicBezTo>
                      <a:pt x="27857" y="55661"/>
                      <a:pt x="30200" y="54823"/>
                      <a:pt x="32150" y="53356"/>
                    </a:cubicBezTo>
                    <a:cubicBezTo>
                      <a:pt x="33623" y="52124"/>
                      <a:pt x="34874" y="50638"/>
                      <a:pt x="35833" y="48974"/>
                    </a:cubicBezTo>
                    <a:lnTo>
                      <a:pt x="35833" y="54816"/>
                    </a:lnTo>
                    <a:cubicBezTo>
                      <a:pt x="36347" y="59922"/>
                      <a:pt x="34658" y="65002"/>
                      <a:pt x="31197" y="68786"/>
                    </a:cubicBezTo>
                    <a:cubicBezTo>
                      <a:pt x="28340" y="71136"/>
                      <a:pt x="24212" y="70755"/>
                      <a:pt x="18942" y="67580"/>
                    </a:cubicBezTo>
                    <a:cubicBezTo>
                      <a:pt x="15995" y="65840"/>
                      <a:pt x="13303" y="63707"/>
                      <a:pt x="10941" y="61230"/>
                    </a:cubicBezTo>
                    <a:cubicBezTo>
                      <a:pt x="7899" y="57864"/>
                      <a:pt x="5296" y="54131"/>
                      <a:pt x="3194" y="50117"/>
                    </a:cubicBezTo>
                    <a:lnTo>
                      <a:pt x="3194" y="57674"/>
                    </a:lnTo>
                    <a:cubicBezTo>
                      <a:pt x="5308" y="61408"/>
                      <a:pt x="7797" y="64919"/>
                      <a:pt x="10623" y="68152"/>
                    </a:cubicBezTo>
                    <a:cubicBezTo>
                      <a:pt x="13157" y="70952"/>
                      <a:pt x="16091" y="73371"/>
                      <a:pt x="19323" y="75327"/>
                    </a:cubicBezTo>
                    <a:cubicBezTo>
                      <a:pt x="22619" y="77543"/>
                      <a:pt x="26524" y="78680"/>
                      <a:pt x="30499" y="78565"/>
                    </a:cubicBezTo>
                    <a:cubicBezTo>
                      <a:pt x="33966" y="78210"/>
                      <a:pt x="37014" y="76101"/>
                      <a:pt x="38563" y="72977"/>
                    </a:cubicBezTo>
                    <a:cubicBezTo>
                      <a:pt x="40932" y="68094"/>
                      <a:pt x="42087" y="62716"/>
                      <a:pt x="41929" y="57293"/>
                    </a:cubicBezTo>
                    <a:lnTo>
                      <a:pt x="43135" y="18367"/>
                    </a:lnTo>
                    <a:lnTo>
                      <a:pt x="37293" y="14811"/>
                    </a:lnTo>
                    <a:close/>
                    <a:moveTo>
                      <a:pt x="27641" y="48403"/>
                    </a:moveTo>
                    <a:cubicBezTo>
                      <a:pt x="24504" y="49597"/>
                      <a:pt x="20974" y="49146"/>
                      <a:pt x="18243" y="47196"/>
                    </a:cubicBezTo>
                    <a:cubicBezTo>
                      <a:pt x="15475" y="45622"/>
                      <a:pt x="13094" y="43450"/>
                      <a:pt x="11258" y="40846"/>
                    </a:cubicBezTo>
                    <a:cubicBezTo>
                      <a:pt x="9322" y="38033"/>
                      <a:pt x="7899" y="34890"/>
                      <a:pt x="7067" y="31576"/>
                    </a:cubicBezTo>
                    <a:cubicBezTo>
                      <a:pt x="6134" y="28166"/>
                      <a:pt x="5702" y="24635"/>
                      <a:pt x="5797" y="21098"/>
                    </a:cubicBezTo>
                    <a:cubicBezTo>
                      <a:pt x="5791" y="18101"/>
                      <a:pt x="6419" y="15135"/>
                      <a:pt x="7639" y="12398"/>
                    </a:cubicBezTo>
                    <a:cubicBezTo>
                      <a:pt x="8471" y="10424"/>
                      <a:pt x="10191" y="8963"/>
                      <a:pt x="12274" y="8461"/>
                    </a:cubicBezTo>
                    <a:cubicBezTo>
                      <a:pt x="14795" y="8157"/>
                      <a:pt x="17335" y="8811"/>
                      <a:pt x="19386" y="10303"/>
                    </a:cubicBezTo>
                    <a:cubicBezTo>
                      <a:pt x="23215" y="12779"/>
                      <a:pt x="26378" y="16157"/>
                      <a:pt x="28594" y="20146"/>
                    </a:cubicBezTo>
                    <a:cubicBezTo>
                      <a:pt x="31908" y="26121"/>
                      <a:pt x="34366" y="32534"/>
                      <a:pt x="35896" y="39196"/>
                    </a:cubicBezTo>
                    <a:cubicBezTo>
                      <a:pt x="34296" y="43133"/>
                      <a:pt x="31382" y="46384"/>
                      <a:pt x="27641" y="48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32"/>
              <p:cNvSpPr/>
              <p:nvPr/>
            </p:nvSpPr>
            <p:spPr>
              <a:xfrm>
                <a:off x="6543969" y="4086610"/>
                <a:ext cx="29331" cy="44839"/>
              </a:xfrm>
              <a:custGeom>
                <a:avLst/>
                <a:gdLst/>
                <a:ahLst/>
                <a:cxnLst/>
                <a:rect l="l" t="t" r="r" b="b"/>
                <a:pathLst>
                  <a:path w="42976" h="61847" extrusionOk="0">
                    <a:moveTo>
                      <a:pt x="40661" y="27727"/>
                    </a:moveTo>
                    <a:cubicBezTo>
                      <a:pt x="39048" y="22596"/>
                      <a:pt x="36603" y="17770"/>
                      <a:pt x="33422" y="13439"/>
                    </a:cubicBezTo>
                    <a:cubicBezTo>
                      <a:pt x="30406" y="9312"/>
                      <a:pt x="26608" y="5819"/>
                      <a:pt x="22246" y="3152"/>
                    </a:cubicBezTo>
                    <a:cubicBezTo>
                      <a:pt x="18937" y="867"/>
                      <a:pt x="14956" y="-232"/>
                      <a:pt x="10943" y="41"/>
                    </a:cubicBezTo>
                    <a:cubicBezTo>
                      <a:pt x="7660" y="492"/>
                      <a:pt x="4777" y="2435"/>
                      <a:pt x="3132" y="5312"/>
                    </a:cubicBezTo>
                    <a:cubicBezTo>
                      <a:pt x="1005" y="9204"/>
                      <a:pt x="-68" y="13579"/>
                      <a:pt x="21" y="18012"/>
                    </a:cubicBezTo>
                    <a:cubicBezTo>
                      <a:pt x="-297" y="28902"/>
                      <a:pt x="3031" y="39582"/>
                      <a:pt x="9482" y="48364"/>
                    </a:cubicBezTo>
                    <a:cubicBezTo>
                      <a:pt x="12435" y="52466"/>
                      <a:pt x="16194" y="55921"/>
                      <a:pt x="20532" y="58524"/>
                    </a:cubicBezTo>
                    <a:cubicBezTo>
                      <a:pt x="23872" y="60861"/>
                      <a:pt x="27891" y="62023"/>
                      <a:pt x="31961" y="61826"/>
                    </a:cubicBezTo>
                    <a:cubicBezTo>
                      <a:pt x="35263" y="61433"/>
                      <a:pt x="38172" y="59471"/>
                      <a:pt x="39772" y="56556"/>
                    </a:cubicBezTo>
                    <a:cubicBezTo>
                      <a:pt x="41918" y="52676"/>
                      <a:pt x="43017" y="48295"/>
                      <a:pt x="42947" y="43856"/>
                    </a:cubicBezTo>
                    <a:cubicBezTo>
                      <a:pt x="43144" y="38389"/>
                      <a:pt x="42376" y="32928"/>
                      <a:pt x="40661" y="27727"/>
                    </a:cubicBezTo>
                    <a:close/>
                    <a:moveTo>
                      <a:pt x="34755" y="50015"/>
                    </a:moveTo>
                    <a:cubicBezTo>
                      <a:pt x="33657" y="52174"/>
                      <a:pt x="31568" y="53648"/>
                      <a:pt x="29167" y="53952"/>
                    </a:cubicBezTo>
                    <a:cubicBezTo>
                      <a:pt x="26208" y="54137"/>
                      <a:pt x="23274" y="53305"/>
                      <a:pt x="20849" y="51603"/>
                    </a:cubicBezTo>
                    <a:cubicBezTo>
                      <a:pt x="17648" y="49723"/>
                      <a:pt x="14880" y="47190"/>
                      <a:pt x="12721" y="44174"/>
                    </a:cubicBezTo>
                    <a:cubicBezTo>
                      <a:pt x="10429" y="41011"/>
                      <a:pt x="8669" y="37493"/>
                      <a:pt x="7514" y="33759"/>
                    </a:cubicBezTo>
                    <a:cubicBezTo>
                      <a:pt x="6365" y="29848"/>
                      <a:pt x="5850" y="25771"/>
                      <a:pt x="5990" y="21694"/>
                    </a:cubicBezTo>
                    <a:cubicBezTo>
                      <a:pt x="5926" y="18322"/>
                      <a:pt x="6688" y="14989"/>
                      <a:pt x="8213" y="11979"/>
                    </a:cubicBezTo>
                    <a:cubicBezTo>
                      <a:pt x="9305" y="9788"/>
                      <a:pt x="11432" y="8302"/>
                      <a:pt x="13864" y="8042"/>
                    </a:cubicBezTo>
                    <a:cubicBezTo>
                      <a:pt x="16804" y="7845"/>
                      <a:pt x="19725" y="8677"/>
                      <a:pt x="22119" y="10392"/>
                    </a:cubicBezTo>
                    <a:cubicBezTo>
                      <a:pt x="25300" y="12296"/>
                      <a:pt x="28069" y="14824"/>
                      <a:pt x="30247" y="17821"/>
                    </a:cubicBezTo>
                    <a:cubicBezTo>
                      <a:pt x="32558" y="20964"/>
                      <a:pt x="34298" y="24488"/>
                      <a:pt x="35390" y="28235"/>
                    </a:cubicBezTo>
                    <a:cubicBezTo>
                      <a:pt x="36597" y="32115"/>
                      <a:pt x="37130" y="36173"/>
                      <a:pt x="36978" y="40237"/>
                    </a:cubicBezTo>
                    <a:cubicBezTo>
                      <a:pt x="37029" y="43627"/>
                      <a:pt x="36267" y="46980"/>
                      <a:pt x="34755" y="50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32"/>
              <p:cNvSpPr/>
              <p:nvPr/>
            </p:nvSpPr>
            <p:spPr>
              <a:xfrm>
                <a:off x="6243341" y="3877381"/>
                <a:ext cx="19805" cy="49858"/>
              </a:xfrm>
              <a:custGeom>
                <a:avLst/>
                <a:gdLst/>
                <a:ahLst/>
                <a:cxnLst/>
                <a:rect l="l" t="t" r="r" b="b"/>
                <a:pathLst>
                  <a:path w="29019" h="68770" extrusionOk="0">
                    <a:moveTo>
                      <a:pt x="0" y="18987"/>
                    </a:moveTo>
                    <a:lnTo>
                      <a:pt x="1651" y="68771"/>
                    </a:lnTo>
                    <a:lnTo>
                      <a:pt x="29020" y="0"/>
                    </a:lnTo>
                    <a:lnTo>
                      <a:pt x="0" y="18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32"/>
              <p:cNvSpPr/>
              <p:nvPr/>
            </p:nvSpPr>
            <p:spPr>
              <a:xfrm>
                <a:off x="6247199" y="3880424"/>
                <a:ext cx="40998" cy="62151"/>
              </a:xfrm>
              <a:custGeom>
                <a:avLst/>
                <a:gdLst/>
                <a:ahLst/>
                <a:cxnLst/>
                <a:rect l="l" t="t" r="r" b="b"/>
                <a:pathLst>
                  <a:path w="60071" h="85725" extrusionOk="0">
                    <a:moveTo>
                      <a:pt x="27496" y="0"/>
                    </a:moveTo>
                    <a:lnTo>
                      <a:pt x="0" y="69088"/>
                    </a:lnTo>
                    <a:lnTo>
                      <a:pt x="60071" y="85725"/>
                    </a:lnTo>
                    <a:lnTo>
                      <a:pt x="2749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32"/>
              <p:cNvSpPr/>
              <p:nvPr/>
            </p:nvSpPr>
            <p:spPr>
              <a:xfrm>
                <a:off x="6268659" y="3879041"/>
                <a:ext cx="22103" cy="61874"/>
              </a:xfrm>
              <a:custGeom>
                <a:avLst/>
                <a:gdLst/>
                <a:ahLst/>
                <a:cxnLst/>
                <a:rect l="l" t="t" r="r" b="b"/>
                <a:pathLst>
                  <a:path w="32385" h="85344" extrusionOk="0">
                    <a:moveTo>
                      <a:pt x="30798" y="35560"/>
                    </a:moveTo>
                    <a:lnTo>
                      <a:pt x="0" y="0"/>
                    </a:lnTo>
                    <a:lnTo>
                      <a:pt x="32385" y="85344"/>
                    </a:lnTo>
                    <a:lnTo>
                      <a:pt x="30798" y="35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32"/>
              <p:cNvSpPr/>
              <p:nvPr/>
            </p:nvSpPr>
            <p:spPr>
              <a:xfrm>
                <a:off x="6247199" y="3935353"/>
                <a:ext cx="41258" cy="25735"/>
              </a:xfrm>
              <a:custGeom>
                <a:avLst/>
                <a:gdLst/>
                <a:ahLst/>
                <a:cxnLst/>
                <a:rect l="l" t="t" r="r" b="b"/>
                <a:pathLst>
                  <a:path w="60452" h="35496" extrusionOk="0">
                    <a:moveTo>
                      <a:pt x="60452" y="16764"/>
                    </a:moveTo>
                    <a:lnTo>
                      <a:pt x="0" y="0"/>
                    </a:lnTo>
                    <a:lnTo>
                      <a:pt x="31115" y="35497"/>
                    </a:lnTo>
                    <a:lnTo>
                      <a:pt x="60452" y="16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32"/>
              <p:cNvSpPr/>
              <p:nvPr/>
            </p:nvSpPr>
            <p:spPr>
              <a:xfrm>
                <a:off x="6220712" y="4182767"/>
                <a:ext cx="184363" cy="145386"/>
              </a:xfrm>
              <a:custGeom>
                <a:avLst/>
                <a:gdLst/>
                <a:ahLst/>
                <a:cxnLst/>
                <a:rect l="l" t="t" r="r" b="b"/>
                <a:pathLst>
                  <a:path w="270129" h="200533" extrusionOk="0">
                    <a:moveTo>
                      <a:pt x="0" y="0"/>
                    </a:moveTo>
                    <a:lnTo>
                      <a:pt x="270129" y="154559"/>
                    </a:lnTo>
                    <a:lnTo>
                      <a:pt x="270129" y="200533"/>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32"/>
              <p:cNvSpPr/>
              <p:nvPr/>
            </p:nvSpPr>
            <p:spPr>
              <a:xfrm>
                <a:off x="6220712" y="4256959"/>
                <a:ext cx="383158" cy="266695"/>
              </a:xfrm>
              <a:custGeom>
                <a:avLst/>
                <a:gdLst/>
                <a:ahLst/>
                <a:cxnLst/>
                <a:rect l="l" t="t" r="r" b="b"/>
                <a:pathLst>
                  <a:path w="561403" h="367855" extrusionOk="0">
                    <a:moveTo>
                      <a:pt x="0" y="0"/>
                    </a:moveTo>
                    <a:lnTo>
                      <a:pt x="561404" y="321945"/>
                    </a:lnTo>
                    <a:lnTo>
                      <a:pt x="561404" y="367856"/>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32"/>
              <p:cNvSpPr/>
              <p:nvPr/>
            </p:nvSpPr>
            <p:spPr>
              <a:xfrm>
                <a:off x="6817236" y="4292689"/>
                <a:ext cx="27327" cy="132358"/>
              </a:xfrm>
              <a:custGeom>
                <a:avLst/>
                <a:gdLst/>
                <a:ahLst/>
                <a:cxnLst/>
                <a:rect l="l" t="t" r="r" b="b"/>
                <a:pathLst>
                  <a:path w="40040" h="182563" extrusionOk="0">
                    <a:moveTo>
                      <a:pt x="39992" y="105767"/>
                    </a:moveTo>
                    <a:cubicBezTo>
                      <a:pt x="38532" y="137962"/>
                      <a:pt x="28753" y="162917"/>
                      <a:pt x="10084" y="181142"/>
                    </a:cubicBezTo>
                    <a:cubicBezTo>
                      <a:pt x="8522" y="182894"/>
                      <a:pt x="5829" y="183047"/>
                      <a:pt x="4077" y="181485"/>
                    </a:cubicBezTo>
                    <a:cubicBezTo>
                      <a:pt x="3956" y="181377"/>
                      <a:pt x="3842" y="181262"/>
                      <a:pt x="3734" y="181142"/>
                    </a:cubicBezTo>
                    <a:cubicBezTo>
                      <a:pt x="1797" y="179726"/>
                      <a:pt x="496" y="177605"/>
                      <a:pt x="114" y="175236"/>
                    </a:cubicBezTo>
                    <a:cubicBezTo>
                      <a:pt x="-305" y="173369"/>
                      <a:pt x="451" y="171439"/>
                      <a:pt x="2020" y="170347"/>
                    </a:cubicBezTo>
                    <a:cubicBezTo>
                      <a:pt x="9131" y="163482"/>
                      <a:pt x="14923" y="155367"/>
                      <a:pt x="19101" y="146407"/>
                    </a:cubicBezTo>
                    <a:cubicBezTo>
                      <a:pt x="24327" y="135149"/>
                      <a:pt x="27566" y="123077"/>
                      <a:pt x="28689" y="110720"/>
                    </a:cubicBezTo>
                    <a:cubicBezTo>
                      <a:pt x="32055" y="78145"/>
                      <a:pt x="24816" y="44236"/>
                      <a:pt x="7417" y="9120"/>
                    </a:cubicBezTo>
                    <a:cubicBezTo>
                      <a:pt x="5956" y="6199"/>
                      <a:pt x="5067" y="3469"/>
                      <a:pt x="6591" y="1437"/>
                    </a:cubicBezTo>
                    <a:cubicBezTo>
                      <a:pt x="8115" y="-595"/>
                      <a:pt x="9512" y="-214"/>
                      <a:pt x="11671" y="992"/>
                    </a:cubicBezTo>
                    <a:cubicBezTo>
                      <a:pt x="13341" y="1976"/>
                      <a:pt x="14649" y="3469"/>
                      <a:pt x="15418" y="5247"/>
                    </a:cubicBezTo>
                    <a:cubicBezTo>
                      <a:pt x="27927" y="29408"/>
                      <a:pt x="35865" y="55672"/>
                      <a:pt x="38849" y="82717"/>
                    </a:cubicBezTo>
                    <a:cubicBezTo>
                      <a:pt x="39802" y="90362"/>
                      <a:pt x="40183" y="98065"/>
                      <a:pt x="39992" y="1057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32"/>
              <p:cNvSpPr/>
              <p:nvPr/>
            </p:nvSpPr>
            <p:spPr>
              <a:xfrm>
                <a:off x="6801168" y="4300155"/>
                <a:ext cx="21992" cy="101386"/>
              </a:xfrm>
              <a:custGeom>
                <a:avLst/>
                <a:gdLst/>
                <a:ahLst/>
                <a:cxnLst/>
                <a:rect l="l" t="t" r="r" b="b"/>
                <a:pathLst>
                  <a:path w="32223" h="139843" extrusionOk="0">
                    <a:moveTo>
                      <a:pt x="32224" y="80239"/>
                    </a:moveTo>
                    <a:cubicBezTo>
                      <a:pt x="31017" y="106020"/>
                      <a:pt x="23588" y="125325"/>
                      <a:pt x="9173" y="138787"/>
                    </a:cubicBezTo>
                    <a:cubicBezTo>
                      <a:pt x="7370" y="140349"/>
                      <a:pt x="4645" y="140158"/>
                      <a:pt x="3083" y="138355"/>
                    </a:cubicBezTo>
                    <a:cubicBezTo>
                      <a:pt x="2988" y="138247"/>
                      <a:pt x="2906" y="138139"/>
                      <a:pt x="2823" y="138025"/>
                    </a:cubicBezTo>
                    <a:cubicBezTo>
                      <a:pt x="696" y="136100"/>
                      <a:pt x="-327" y="133243"/>
                      <a:pt x="93" y="130405"/>
                    </a:cubicBezTo>
                    <a:cubicBezTo>
                      <a:pt x="353" y="129420"/>
                      <a:pt x="937" y="128550"/>
                      <a:pt x="1744" y="127928"/>
                    </a:cubicBezTo>
                    <a:cubicBezTo>
                      <a:pt x="11579" y="118276"/>
                      <a:pt x="18057" y="105722"/>
                      <a:pt x="20222" y="92114"/>
                    </a:cubicBezTo>
                    <a:cubicBezTo>
                      <a:pt x="24279" y="67324"/>
                      <a:pt x="20901" y="41892"/>
                      <a:pt x="10507" y="19026"/>
                    </a:cubicBezTo>
                    <a:cubicBezTo>
                      <a:pt x="8919" y="15279"/>
                      <a:pt x="7077" y="11660"/>
                      <a:pt x="5363" y="7976"/>
                    </a:cubicBezTo>
                    <a:cubicBezTo>
                      <a:pt x="3649" y="4294"/>
                      <a:pt x="3966" y="1119"/>
                      <a:pt x="6379" y="230"/>
                    </a:cubicBezTo>
                    <a:cubicBezTo>
                      <a:pt x="8792" y="-659"/>
                      <a:pt x="11713" y="1055"/>
                      <a:pt x="13745" y="4992"/>
                    </a:cubicBezTo>
                    <a:cubicBezTo>
                      <a:pt x="23181" y="23033"/>
                      <a:pt x="29188" y="42673"/>
                      <a:pt x="31462" y="62904"/>
                    </a:cubicBezTo>
                    <a:cubicBezTo>
                      <a:pt x="32096" y="69254"/>
                      <a:pt x="31779" y="75287"/>
                      <a:pt x="32224" y="802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32"/>
              <p:cNvSpPr/>
              <p:nvPr/>
            </p:nvSpPr>
            <p:spPr>
              <a:xfrm>
                <a:off x="6784981" y="4307333"/>
                <a:ext cx="16594" cy="70495"/>
              </a:xfrm>
              <a:custGeom>
                <a:avLst/>
                <a:gdLst/>
                <a:ahLst/>
                <a:cxnLst/>
                <a:rect l="l" t="t" r="r" b="b"/>
                <a:pathLst>
                  <a:path w="24313" h="97235" extrusionOk="0">
                    <a:moveTo>
                      <a:pt x="24310" y="55616"/>
                    </a:moveTo>
                    <a:cubicBezTo>
                      <a:pt x="23675" y="70984"/>
                      <a:pt x="19420" y="89462"/>
                      <a:pt x="8689" y="96320"/>
                    </a:cubicBezTo>
                    <a:cubicBezTo>
                      <a:pt x="2339" y="100257"/>
                      <a:pt x="-2551" y="90541"/>
                      <a:pt x="1450" y="85335"/>
                    </a:cubicBezTo>
                    <a:cubicBezTo>
                      <a:pt x="6441" y="79670"/>
                      <a:pt x="10105" y="72971"/>
                      <a:pt x="12181" y="65713"/>
                    </a:cubicBezTo>
                    <a:cubicBezTo>
                      <a:pt x="15813" y="47120"/>
                      <a:pt x="13178" y="27848"/>
                      <a:pt x="4688" y="10912"/>
                    </a:cubicBezTo>
                    <a:cubicBezTo>
                      <a:pt x="3037" y="7293"/>
                      <a:pt x="878" y="3039"/>
                      <a:pt x="3482" y="816"/>
                    </a:cubicBezTo>
                    <a:cubicBezTo>
                      <a:pt x="6085" y="-1407"/>
                      <a:pt x="9260" y="1260"/>
                      <a:pt x="11483" y="4626"/>
                    </a:cubicBezTo>
                    <a:cubicBezTo>
                      <a:pt x="17020" y="14475"/>
                      <a:pt x="20779" y="25226"/>
                      <a:pt x="22595" y="36376"/>
                    </a:cubicBezTo>
                    <a:cubicBezTo>
                      <a:pt x="23789" y="42719"/>
                      <a:pt x="24367" y="49165"/>
                      <a:pt x="24310" y="556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32"/>
              <p:cNvSpPr/>
              <p:nvPr/>
            </p:nvSpPr>
            <p:spPr>
              <a:xfrm>
                <a:off x="6767999" y="4314802"/>
                <a:ext cx="11952" cy="39762"/>
              </a:xfrm>
              <a:custGeom>
                <a:avLst/>
                <a:gdLst/>
                <a:ahLst/>
                <a:cxnLst/>
                <a:rect l="l" t="t" r="r" b="b"/>
                <a:pathLst>
                  <a:path w="17512" h="54844" extrusionOk="0">
                    <a:moveTo>
                      <a:pt x="17498" y="32879"/>
                    </a:moveTo>
                    <a:cubicBezTo>
                      <a:pt x="17181" y="40308"/>
                      <a:pt x="14450" y="53135"/>
                      <a:pt x="7910" y="54723"/>
                    </a:cubicBezTo>
                    <a:cubicBezTo>
                      <a:pt x="4608" y="55548"/>
                      <a:pt x="480" y="52056"/>
                      <a:pt x="36" y="47484"/>
                    </a:cubicBezTo>
                    <a:cubicBezTo>
                      <a:pt x="-408" y="42912"/>
                      <a:pt x="3401" y="41134"/>
                      <a:pt x="4798" y="38530"/>
                    </a:cubicBezTo>
                    <a:cubicBezTo>
                      <a:pt x="8170" y="30402"/>
                      <a:pt x="8170" y="21258"/>
                      <a:pt x="4798" y="13130"/>
                    </a:cubicBezTo>
                    <a:cubicBezTo>
                      <a:pt x="3529" y="9574"/>
                      <a:pt x="354" y="4621"/>
                      <a:pt x="1687" y="1510"/>
                    </a:cubicBezTo>
                    <a:cubicBezTo>
                      <a:pt x="3020" y="-1602"/>
                      <a:pt x="8799" y="367"/>
                      <a:pt x="11022" y="4939"/>
                    </a:cubicBezTo>
                    <a:cubicBezTo>
                      <a:pt x="15492" y="13562"/>
                      <a:pt x="17714" y="23170"/>
                      <a:pt x="17498" y="328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3" name="Google Shape;1363;p32"/>
            <p:cNvGrpSpPr/>
            <p:nvPr/>
          </p:nvGrpSpPr>
          <p:grpSpPr>
            <a:xfrm>
              <a:off x="4492878" y="4389439"/>
              <a:ext cx="974371" cy="1292702"/>
              <a:chOff x="6167386" y="3756192"/>
              <a:chExt cx="748077" cy="992477"/>
            </a:xfrm>
          </p:grpSpPr>
          <p:sp>
            <p:nvSpPr>
              <p:cNvPr id="1364" name="Google Shape;1364;p32"/>
              <p:cNvSpPr/>
              <p:nvPr/>
            </p:nvSpPr>
            <p:spPr>
              <a:xfrm>
                <a:off x="6174798" y="3756192"/>
                <a:ext cx="740665" cy="989806"/>
              </a:xfrm>
              <a:custGeom>
                <a:avLst/>
                <a:gdLst/>
                <a:ahLst/>
                <a:cxnLst/>
                <a:rect l="l" t="t" r="r" b="b"/>
                <a:pathLst>
                  <a:path w="1085224" h="1365249" extrusionOk="0">
                    <a:moveTo>
                      <a:pt x="53917" y="4819"/>
                    </a:moveTo>
                    <a:lnTo>
                      <a:pt x="1012195" y="552887"/>
                    </a:lnTo>
                    <a:cubicBezTo>
                      <a:pt x="1050092" y="574579"/>
                      <a:pt x="1073765" y="614635"/>
                      <a:pt x="1074489" y="658297"/>
                    </a:cubicBezTo>
                    <a:lnTo>
                      <a:pt x="1085221" y="1330762"/>
                    </a:lnTo>
                    <a:cubicBezTo>
                      <a:pt x="1085513" y="1349495"/>
                      <a:pt x="1070540" y="1364989"/>
                      <a:pt x="1051775" y="1365243"/>
                    </a:cubicBezTo>
                    <a:cubicBezTo>
                      <a:pt x="1045698" y="1365370"/>
                      <a:pt x="1039704" y="1363782"/>
                      <a:pt x="1034420" y="1360798"/>
                    </a:cubicBezTo>
                    <a:lnTo>
                      <a:pt x="61093" y="804093"/>
                    </a:lnTo>
                    <a:cubicBezTo>
                      <a:pt x="30524" y="786599"/>
                      <a:pt x="11436" y="754284"/>
                      <a:pt x="10864" y="719067"/>
                    </a:cubicBezTo>
                    <a:lnTo>
                      <a:pt x="6" y="36569"/>
                    </a:lnTo>
                    <a:cubicBezTo>
                      <a:pt x="-344" y="16725"/>
                      <a:pt x="15468" y="355"/>
                      <a:pt x="35312" y="6"/>
                    </a:cubicBezTo>
                    <a:cubicBezTo>
                      <a:pt x="41839" y="-109"/>
                      <a:pt x="48266" y="1555"/>
                      <a:pt x="53917" y="481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32"/>
              <p:cNvSpPr/>
              <p:nvPr/>
            </p:nvSpPr>
            <p:spPr>
              <a:xfrm>
                <a:off x="6167516" y="3761584"/>
                <a:ext cx="738584" cy="987085"/>
              </a:xfrm>
              <a:custGeom>
                <a:avLst/>
                <a:gdLst/>
                <a:ahLst/>
                <a:cxnLst/>
                <a:rect l="l" t="t" r="r" b="b"/>
                <a:pathLst>
                  <a:path w="1082175" h="1361497" extrusionOk="0">
                    <a:moveTo>
                      <a:pt x="53726" y="4754"/>
                    </a:moveTo>
                    <a:lnTo>
                      <a:pt x="1009337" y="551362"/>
                    </a:lnTo>
                    <a:cubicBezTo>
                      <a:pt x="1047151" y="572965"/>
                      <a:pt x="1070761" y="612913"/>
                      <a:pt x="1071440" y="656455"/>
                    </a:cubicBezTo>
                    <a:lnTo>
                      <a:pt x="1082172" y="1327079"/>
                    </a:lnTo>
                    <a:cubicBezTo>
                      <a:pt x="1082451" y="1345811"/>
                      <a:pt x="1067497" y="1361242"/>
                      <a:pt x="1048777" y="1361495"/>
                    </a:cubicBezTo>
                    <a:cubicBezTo>
                      <a:pt x="1042675" y="1361559"/>
                      <a:pt x="1036661" y="1360035"/>
                      <a:pt x="1031372" y="1356987"/>
                    </a:cubicBezTo>
                    <a:lnTo>
                      <a:pt x="60965" y="801997"/>
                    </a:lnTo>
                    <a:cubicBezTo>
                      <a:pt x="30478" y="784535"/>
                      <a:pt x="11460" y="752289"/>
                      <a:pt x="10927" y="717161"/>
                    </a:cubicBezTo>
                    <a:lnTo>
                      <a:pt x="5" y="36441"/>
                    </a:lnTo>
                    <a:cubicBezTo>
                      <a:pt x="-307" y="16629"/>
                      <a:pt x="15505" y="316"/>
                      <a:pt x="35317" y="4"/>
                    </a:cubicBezTo>
                    <a:cubicBezTo>
                      <a:pt x="41769" y="-97"/>
                      <a:pt x="48125" y="1541"/>
                      <a:pt x="53726" y="4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32"/>
              <p:cNvSpPr/>
              <p:nvPr/>
            </p:nvSpPr>
            <p:spPr>
              <a:xfrm>
                <a:off x="6167386" y="3761565"/>
                <a:ext cx="384505" cy="667326"/>
              </a:xfrm>
              <a:custGeom>
                <a:avLst/>
                <a:gdLst/>
                <a:ahLst/>
                <a:cxnLst/>
                <a:rect l="l" t="t" r="r" b="b"/>
                <a:pathLst>
                  <a:path w="563377" h="920450" extrusionOk="0">
                    <a:moveTo>
                      <a:pt x="563377" y="296182"/>
                    </a:moveTo>
                    <a:lnTo>
                      <a:pt x="267975" y="920450"/>
                    </a:lnTo>
                    <a:lnTo>
                      <a:pt x="60965" y="802023"/>
                    </a:lnTo>
                    <a:cubicBezTo>
                      <a:pt x="30479" y="784560"/>
                      <a:pt x="11460" y="752315"/>
                      <a:pt x="10927" y="717187"/>
                    </a:cubicBezTo>
                    <a:lnTo>
                      <a:pt x="5" y="36467"/>
                    </a:lnTo>
                    <a:cubicBezTo>
                      <a:pt x="-319" y="16655"/>
                      <a:pt x="15474" y="329"/>
                      <a:pt x="35285" y="5"/>
                    </a:cubicBezTo>
                    <a:cubicBezTo>
                      <a:pt x="41724" y="-103"/>
                      <a:pt x="48068" y="1522"/>
                      <a:pt x="53662" y="4717"/>
                    </a:cubicBez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32"/>
              <p:cNvSpPr/>
              <p:nvPr/>
            </p:nvSpPr>
            <p:spPr>
              <a:xfrm>
                <a:off x="6513204" y="4075442"/>
                <a:ext cx="314813" cy="521466"/>
              </a:xfrm>
              <a:custGeom>
                <a:avLst/>
                <a:gdLst/>
                <a:ahLst/>
                <a:cxnLst/>
                <a:rect l="l" t="t" r="r" b="b"/>
                <a:pathLst>
                  <a:path w="461264" h="719264" extrusionOk="0">
                    <a:moveTo>
                      <a:pt x="461264" y="94996"/>
                    </a:moveTo>
                    <a:lnTo>
                      <a:pt x="166179" y="719264"/>
                    </a:lnTo>
                    <a:lnTo>
                      <a:pt x="0" y="624205"/>
                    </a:lnTo>
                    <a:lnTo>
                      <a:pt x="295148" y="0"/>
                    </a:lnTo>
                    <a:lnTo>
                      <a:pt x="461264" y="94996"/>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32"/>
              <p:cNvSpPr/>
              <p:nvPr/>
            </p:nvSpPr>
            <p:spPr>
              <a:xfrm rot="-1949222">
                <a:off x="6741270" y="4519440"/>
                <a:ext cx="78389" cy="135097"/>
              </a:xfrm>
              <a:custGeom>
                <a:avLst/>
                <a:gdLst/>
                <a:ahLst/>
                <a:cxnLst/>
                <a:rect l="l" t="t" r="r" b="b"/>
                <a:pathLst>
                  <a:path w="113029" h="188848" extrusionOk="0">
                    <a:moveTo>
                      <a:pt x="113030" y="94424"/>
                    </a:moveTo>
                    <a:cubicBezTo>
                      <a:pt x="113030" y="146574"/>
                      <a:pt x="87727" y="188849"/>
                      <a:pt x="56515" y="188849"/>
                    </a:cubicBezTo>
                    <a:cubicBezTo>
                      <a:pt x="25302" y="188849"/>
                      <a:pt x="0" y="146574"/>
                      <a:pt x="0" y="94424"/>
                    </a:cubicBezTo>
                    <a:cubicBezTo>
                      <a:pt x="0" y="42275"/>
                      <a:pt x="25302" y="0"/>
                      <a:pt x="56515" y="0"/>
                    </a:cubicBezTo>
                    <a:cubicBezTo>
                      <a:pt x="87727" y="0"/>
                      <a:pt x="113030" y="42275"/>
                      <a:pt x="113030" y="944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32"/>
              <p:cNvSpPr/>
              <p:nvPr/>
            </p:nvSpPr>
            <p:spPr>
              <a:xfrm>
                <a:off x="6232416" y="4021351"/>
                <a:ext cx="113548" cy="151698"/>
              </a:xfrm>
              <a:custGeom>
                <a:avLst/>
                <a:gdLst/>
                <a:ahLst/>
                <a:cxnLst/>
                <a:rect l="l" t="t" r="r" b="b"/>
                <a:pathLst>
                  <a:path w="166370" h="209238" extrusionOk="0">
                    <a:moveTo>
                      <a:pt x="8192" y="686"/>
                    </a:moveTo>
                    <a:lnTo>
                      <a:pt x="155131" y="84696"/>
                    </a:lnTo>
                    <a:cubicBezTo>
                      <a:pt x="160909" y="88030"/>
                      <a:pt x="164529" y="94152"/>
                      <a:pt x="164656" y="100825"/>
                    </a:cubicBezTo>
                    <a:lnTo>
                      <a:pt x="166370" y="203950"/>
                    </a:lnTo>
                    <a:cubicBezTo>
                      <a:pt x="166383" y="206858"/>
                      <a:pt x="164027" y="209226"/>
                      <a:pt x="161119" y="209239"/>
                    </a:cubicBezTo>
                    <a:cubicBezTo>
                      <a:pt x="160223" y="209239"/>
                      <a:pt x="159341" y="209017"/>
                      <a:pt x="158560" y="208585"/>
                    </a:cubicBezTo>
                    <a:lnTo>
                      <a:pt x="9398" y="123241"/>
                    </a:lnTo>
                    <a:cubicBezTo>
                      <a:pt x="4718" y="120523"/>
                      <a:pt x="1784" y="115570"/>
                      <a:pt x="1651" y="110160"/>
                    </a:cubicBezTo>
                    <a:lnTo>
                      <a:pt x="0" y="5512"/>
                    </a:lnTo>
                    <a:cubicBezTo>
                      <a:pt x="6" y="2464"/>
                      <a:pt x="2483" y="-6"/>
                      <a:pt x="5537" y="0"/>
                    </a:cubicBezTo>
                    <a:cubicBezTo>
                      <a:pt x="6464" y="0"/>
                      <a:pt x="7379" y="235"/>
                      <a:pt x="8192" y="6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32"/>
              <p:cNvSpPr/>
              <p:nvPr/>
            </p:nvSpPr>
            <p:spPr>
              <a:xfrm>
                <a:off x="6232676" y="4044936"/>
                <a:ext cx="112941" cy="105011"/>
              </a:xfrm>
              <a:custGeom>
                <a:avLst/>
                <a:gdLst/>
                <a:ahLst/>
                <a:cxnLst/>
                <a:rect l="l" t="t" r="r" b="b"/>
                <a:pathLst>
                  <a:path w="165481" h="144843" extrusionOk="0">
                    <a:moveTo>
                      <a:pt x="165481" y="144843"/>
                    </a:moveTo>
                    <a:lnTo>
                      <a:pt x="88900" y="101028"/>
                    </a:lnTo>
                    <a:lnTo>
                      <a:pt x="88900" y="136461"/>
                    </a:lnTo>
                    <a:lnTo>
                      <a:pt x="84392" y="133921"/>
                    </a:lnTo>
                    <a:lnTo>
                      <a:pt x="84392" y="98425"/>
                    </a:lnTo>
                    <a:lnTo>
                      <a:pt x="762" y="50609"/>
                    </a:lnTo>
                    <a:lnTo>
                      <a:pt x="699" y="45339"/>
                    </a:lnTo>
                    <a:lnTo>
                      <a:pt x="84392" y="93218"/>
                    </a:lnTo>
                    <a:lnTo>
                      <a:pt x="84392" y="53340"/>
                    </a:lnTo>
                    <a:lnTo>
                      <a:pt x="64" y="5270"/>
                    </a:lnTo>
                    <a:lnTo>
                      <a:pt x="0" y="0"/>
                    </a:lnTo>
                    <a:lnTo>
                      <a:pt x="84392" y="48133"/>
                    </a:lnTo>
                    <a:lnTo>
                      <a:pt x="84392" y="12001"/>
                    </a:lnTo>
                    <a:lnTo>
                      <a:pt x="88900" y="14541"/>
                    </a:lnTo>
                    <a:lnTo>
                      <a:pt x="88900" y="95821"/>
                    </a:lnTo>
                    <a:lnTo>
                      <a:pt x="165418" y="139573"/>
                    </a:lnTo>
                    <a:lnTo>
                      <a:pt x="165481" y="14484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32"/>
              <p:cNvSpPr/>
              <p:nvPr/>
            </p:nvSpPr>
            <p:spPr>
              <a:xfrm>
                <a:off x="6307067" y="3917658"/>
                <a:ext cx="35072" cy="68367"/>
              </a:xfrm>
              <a:custGeom>
                <a:avLst/>
                <a:gdLst/>
                <a:ahLst/>
                <a:cxnLst/>
                <a:rect l="l" t="t" r="r" b="b"/>
                <a:pathLst>
                  <a:path w="51387" h="94299" extrusionOk="0">
                    <a:moveTo>
                      <a:pt x="44704" y="60960"/>
                    </a:moveTo>
                    <a:cubicBezTo>
                      <a:pt x="43682" y="59684"/>
                      <a:pt x="42558" y="58496"/>
                      <a:pt x="41339" y="57404"/>
                    </a:cubicBezTo>
                    <a:lnTo>
                      <a:pt x="42863" y="57404"/>
                    </a:lnTo>
                    <a:cubicBezTo>
                      <a:pt x="44965" y="56794"/>
                      <a:pt x="46685" y="55283"/>
                      <a:pt x="47562" y="53276"/>
                    </a:cubicBezTo>
                    <a:cubicBezTo>
                      <a:pt x="48641" y="50857"/>
                      <a:pt x="49200" y="48241"/>
                      <a:pt x="49213" y="45593"/>
                    </a:cubicBezTo>
                    <a:cubicBezTo>
                      <a:pt x="49422" y="40456"/>
                      <a:pt x="48285" y="35357"/>
                      <a:pt x="45911" y="30797"/>
                    </a:cubicBezTo>
                    <a:cubicBezTo>
                      <a:pt x="43586" y="26308"/>
                      <a:pt x="40043" y="22568"/>
                      <a:pt x="35687" y="20002"/>
                    </a:cubicBezTo>
                    <a:lnTo>
                      <a:pt x="2159" y="0"/>
                    </a:lnTo>
                    <a:lnTo>
                      <a:pt x="4826" y="36639"/>
                    </a:lnTo>
                    <a:lnTo>
                      <a:pt x="0" y="70739"/>
                    </a:lnTo>
                    <a:lnTo>
                      <a:pt x="34735" y="91503"/>
                    </a:lnTo>
                    <a:cubicBezTo>
                      <a:pt x="37344" y="93370"/>
                      <a:pt x="40481" y="94348"/>
                      <a:pt x="43688" y="94297"/>
                    </a:cubicBezTo>
                    <a:cubicBezTo>
                      <a:pt x="46082" y="94075"/>
                      <a:pt x="48190" y="92633"/>
                      <a:pt x="49276" y="90488"/>
                    </a:cubicBezTo>
                    <a:cubicBezTo>
                      <a:pt x="50717" y="87681"/>
                      <a:pt x="51435" y="84563"/>
                      <a:pt x="51371" y="81407"/>
                    </a:cubicBezTo>
                    <a:cubicBezTo>
                      <a:pt x="51486" y="77838"/>
                      <a:pt x="50997" y="74270"/>
                      <a:pt x="49911" y="70866"/>
                    </a:cubicBezTo>
                    <a:cubicBezTo>
                      <a:pt x="48832" y="67259"/>
                      <a:pt x="47060" y="63893"/>
                      <a:pt x="44704" y="60960"/>
                    </a:cubicBezTo>
                    <a:close/>
                    <a:moveTo>
                      <a:pt x="35560" y="34734"/>
                    </a:moveTo>
                    <a:cubicBezTo>
                      <a:pt x="36544" y="36703"/>
                      <a:pt x="37008" y="38887"/>
                      <a:pt x="36893" y="41084"/>
                    </a:cubicBezTo>
                    <a:cubicBezTo>
                      <a:pt x="37071" y="42976"/>
                      <a:pt x="36341" y="44837"/>
                      <a:pt x="34925" y="46101"/>
                    </a:cubicBezTo>
                    <a:cubicBezTo>
                      <a:pt x="33509" y="46926"/>
                      <a:pt x="31731" y="46774"/>
                      <a:pt x="30480" y="45720"/>
                    </a:cubicBezTo>
                    <a:lnTo>
                      <a:pt x="16002" y="37020"/>
                    </a:lnTo>
                    <a:lnTo>
                      <a:pt x="14732" y="20510"/>
                    </a:lnTo>
                    <a:lnTo>
                      <a:pt x="31623" y="29972"/>
                    </a:lnTo>
                    <a:cubicBezTo>
                      <a:pt x="33376" y="31140"/>
                      <a:pt x="34741" y="32798"/>
                      <a:pt x="35560" y="34734"/>
                    </a:cubicBezTo>
                    <a:close/>
                    <a:moveTo>
                      <a:pt x="37211" y="77533"/>
                    </a:moveTo>
                    <a:cubicBezTo>
                      <a:pt x="36005" y="78295"/>
                      <a:pt x="34290" y="78041"/>
                      <a:pt x="32195" y="76771"/>
                    </a:cubicBezTo>
                    <a:lnTo>
                      <a:pt x="13145" y="65468"/>
                    </a:lnTo>
                    <a:lnTo>
                      <a:pt x="15494" y="49213"/>
                    </a:lnTo>
                    <a:lnTo>
                      <a:pt x="31560" y="58801"/>
                    </a:lnTo>
                    <a:cubicBezTo>
                      <a:pt x="36392" y="61551"/>
                      <a:pt x="39281" y="66770"/>
                      <a:pt x="39053" y="72326"/>
                    </a:cubicBezTo>
                    <a:cubicBezTo>
                      <a:pt x="39053" y="74993"/>
                      <a:pt x="38418" y="76771"/>
                      <a:pt x="37211" y="775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32"/>
              <p:cNvSpPr/>
              <p:nvPr/>
            </p:nvSpPr>
            <p:spPr>
              <a:xfrm>
                <a:off x="6345148" y="3958795"/>
                <a:ext cx="33266" cy="54568"/>
              </a:xfrm>
              <a:custGeom>
                <a:avLst/>
                <a:gdLst/>
                <a:ahLst/>
                <a:cxnLst/>
                <a:rect l="l" t="t" r="r" b="b"/>
                <a:pathLst>
                  <a:path w="48742" h="75266" extrusionOk="0">
                    <a:moveTo>
                      <a:pt x="35915" y="13862"/>
                    </a:moveTo>
                    <a:lnTo>
                      <a:pt x="34582" y="24720"/>
                    </a:lnTo>
                    <a:cubicBezTo>
                      <a:pt x="33070" y="20009"/>
                      <a:pt x="30937" y="15525"/>
                      <a:pt x="28232" y="11385"/>
                    </a:cubicBezTo>
                    <a:cubicBezTo>
                      <a:pt x="25888" y="7721"/>
                      <a:pt x="22764" y="4623"/>
                      <a:pt x="19088" y="2305"/>
                    </a:cubicBezTo>
                    <a:cubicBezTo>
                      <a:pt x="16300" y="349"/>
                      <a:pt x="12845" y="-406"/>
                      <a:pt x="9499" y="209"/>
                    </a:cubicBezTo>
                    <a:cubicBezTo>
                      <a:pt x="6438" y="1245"/>
                      <a:pt x="3981" y="3562"/>
                      <a:pt x="2768" y="6559"/>
                    </a:cubicBezTo>
                    <a:cubicBezTo>
                      <a:pt x="895" y="10795"/>
                      <a:pt x="-32" y="15392"/>
                      <a:pt x="38" y="20021"/>
                    </a:cubicBezTo>
                    <a:cubicBezTo>
                      <a:pt x="-166" y="25502"/>
                      <a:pt x="457" y="30982"/>
                      <a:pt x="1879" y="36277"/>
                    </a:cubicBezTo>
                    <a:cubicBezTo>
                      <a:pt x="3232" y="41186"/>
                      <a:pt x="5378" y="45841"/>
                      <a:pt x="8229" y="50057"/>
                    </a:cubicBezTo>
                    <a:cubicBezTo>
                      <a:pt x="10604" y="53810"/>
                      <a:pt x="13792" y="56978"/>
                      <a:pt x="17564" y="59328"/>
                    </a:cubicBezTo>
                    <a:cubicBezTo>
                      <a:pt x="20319" y="61189"/>
                      <a:pt x="23691" y="61893"/>
                      <a:pt x="26961" y="61296"/>
                    </a:cubicBezTo>
                    <a:cubicBezTo>
                      <a:pt x="29857" y="60414"/>
                      <a:pt x="32308" y="58458"/>
                      <a:pt x="33820" y="55835"/>
                    </a:cubicBezTo>
                    <a:lnTo>
                      <a:pt x="34391" y="67837"/>
                    </a:lnTo>
                    <a:lnTo>
                      <a:pt x="47091" y="75266"/>
                    </a:lnTo>
                    <a:lnTo>
                      <a:pt x="45630" y="47009"/>
                    </a:lnTo>
                    <a:lnTo>
                      <a:pt x="48742" y="21609"/>
                    </a:lnTo>
                    <a:close/>
                    <a:moveTo>
                      <a:pt x="31343" y="46374"/>
                    </a:moveTo>
                    <a:cubicBezTo>
                      <a:pt x="30149" y="47758"/>
                      <a:pt x="28511" y="48679"/>
                      <a:pt x="26708" y="48977"/>
                    </a:cubicBezTo>
                    <a:cubicBezTo>
                      <a:pt x="24815" y="49219"/>
                      <a:pt x="22898" y="48768"/>
                      <a:pt x="21310" y="47707"/>
                    </a:cubicBezTo>
                    <a:cubicBezTo>
                      <a:pt x="19316" y="46463"/>
                      <a:pt x="17627" y="44793"/>
                      <a:pt x="16357" y="42818"/>
                    </a:cubicBezTo>
                    <a:cubicBezTo>
                      <a:pt x="14922" y="40564"/>
                      <a:pt x="13849" y="38100"/>
                      <a:pt x="13182" y="35515"/>
                    </a:cubicBezTo>
                    <a:cubicBezTo>
                      <a:pt x="12426" y="32766"/>
                      <a:pt x="12083" y="29921"/>
                      <a:pt x="12166" y="27070"/>
                    </a:cubicBezTo>
                    <a:cubicBezTo>
                      <a:pt x="12134" y="24663"/>
                      <a:pt x="12630" y="22276"/>
                      <a:pt x="13627" y="20085"/>
                    </a:cubicBezTo>
                    <a:cubicBezTo>
                      <a:pt x="14344" y="18580"/>
                      <a:pt x="15620" y="17418"/>
                      <a:pt x="17183" y="16846"/>
                    </a:cubicBezTo>
                    <a:cubicBezTo>
                      <a:pt x="18922" y="16465"/>
                      <a:pt x="20745" y="16834"/>
                      <a:pt x="22199" y="17863"/>
                    </a:cubicBezTo>
                    <a:cubicBezTo>
                      <a:pt x="24307" y="19196"/>
                      <a:pt x="26123" y="20948"/>
                      <a:pt x="27533" y="23006"/>
                    </a:cubicBezTo>
                    <a:cubicBezTo>
                      <a:pt x="29260" y="25508"/>
                      <a:pt x="30708" y="28188"/>
                      <a:pt x="31851" y="31007"/>
                    </a:cubicBezTo>
                    <a:cubicBezTo>
                      <a:pt x="33083" y="34029"/>
                      <a:pt x="33953" y="37179"/>
                      <a:pt x="34455" y="40405"/>
                    </a:cubicBezTo>
                    <a:cubicBezTo>
                      <a:pt x="33902" y="42615"/>
                      <a:pt x="32842" y="44659"/>
                      <a:pt x="31343" y="46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32"/>
              <p:cNvSpPr/>
              <p:nvPr/>
            </p:nvSpPr>
            <p:spPr>
              <a:xfrm>
                <a:off x="6381546" y="3976274"/>
                <a:ext cx="30139" cy="58468"/>
              </a:xfrm>
              <a:custGeom>
                <a:avLst/>
                <a:gdLst/>
                <a:ahLst/>
                <a:cxnLst/>
                <a:rect l="l" t="t" r="r" b="b"/>
                <a:pathLst>
                  <a:path w="44160" h="80645" extrusionOk="0">
                    <a:moveTo>
                      <a:pt x="36830" y="23876"/>
                    </a:moveTo>
                    <a:cubicBezTo>
                      <a:pt x="34525" y="20441"/>
                      <a:pt x="31490" y="17558"/>
                      <a:pt x="27940" y="15430"/>
                    </a:cubicBezTo>
                    <a:cubicBezTo>
                      <a:pt x="25533" y="13760"/>
                      <a:pt x="22574" y="13100"/>
                      <a:pt x="19685" y="13589"/>
                    </a:cubicBezTo>
                    <a:cubicBezTo>
                      <a:pt x="16942" y="14408"/>
                      <a:pt x="14649" y="16313"/>
                      <a:pt x="13335" y="18859"/>
                    </a:cubicBezTo>
                    <a:cubicBezTo>
                      <a:pt x="13335" y="18859"/>
                      <a:pt x="13017" y="19495"/>
                      <a:pt x="12827" y="19812"/>
                    </a:cubicBezTo>
                    <a:lnTo>
                      <a:pt x="11874" y="7112"/>
                    </a:lnTo>
                    <a:lnTo>
                      <a:pt x="0" y="0"/>
                    </a:lnTo>
                    <a:lnTo>
                      <a:pt x="1714" y="19685"/>
                    </a:lnTo>
                    <a:lnTo>
                      <a:pt x="635" y="55182"/>
                    </a:lnTo>
                    <a:lnTo>
                      <a:pt x="12573" y="62293"/>
                    </a:lnTo>
                    <a:lnTo>
                      <a:pt x="13398" y="36322"/>
                    </a:lnTo>
                    <a:cubicBezTo>
                      <a:pt x="13398" y="33839"/>
                      <a:pt x="13875" y="31388"/>
                      <a:pt x="14795" y="29083"/>
                    </a:cubicBezTo>
                    <a:cubicBezTo>
                      <a:pt x="15386" y="27527"/>
                      <a:pt x="16681" y="26346"/>
                      <a:pt x="18288" y="25908"/>
                    </a:cubicBezTo>
                    <a:cubicBezTo>
                      <a:pt x="20117" y="25610"/>
                      <a:pt x="21984" y="26041"/>
                      <a:pt x="23495" y="27115"/>
                    </a:cubicBezTo>
                    <a:cubicBezTo>
                      <a:pt x="26302" y="28848"/>
                      <a:pt x="28518" y="31394"/>
                      <a:pt x="29845" y="34417"/>
                    </a:cubicBezTo>
                    <a:cubicBezTo>
                      <a:pt x="31318" y="38062"/>
                      <a:pt x="31972" y="41986"/>
                      <a:pt x="31750" y="45910"/>
                    </a:cubicBezTo>
                    <a:lnTo>
                      <a:pt x="30924" y="73279"/>
                    </a:lnTo>
                    <a:lnTo>
                      <a:pt x="43180" y="80645"/>
                    </a:lnTo>
                    <a:lnTo>
                      <a:pt x="44132" y="50609"/>
                    </a:lnTo>
                    <a:cubicBezTo>
                      <a:pt x="44291" y="45694"/>
                      <a:pt x="43777" y="40780"/>
                      <a:pt x="42608" y="36004"/>
                    </a:cubicBezTo>
                    <a:cubicBezTo>
                      <a:pt x="41358" y="31674"/>
                      <a:pt x="39408" y="27578"/>
                      <a:pt x="36830" y="238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32"/>
              <p:cNvSpPr/>
              <p:nvPr/>
            </p:nvSpPr>
            <p:spPr>
              <a:xfrm>
                <a:off x="6415750" y="3985168"/>
                <a:ext cx="30077" cy="71496"/>
              </a:xfrm>
              <a:custGeom>
                <a:avLst/>
                <a:gdLst/>
                <a:ahLst/>
                <a:cxnLst/>
                <a:rect l="l" t="t" r="r" b="b"/>
                <a:pathLst>
                  <a:path w="44069" h="98615" extrusionOk="0">
                    <a:moveTo>
                      <a:pt x="31306" y="36640"/>
                    </a:moveTo>
                    <a:lnTo>
                      <a:pt x="12573" y="58039"/>
                    </a:lnTo>
                    <a:lnTo>
                      <a:pt x="14097" y="7112"/>
                    </a:lnTo>
                    <a:lnTo>
                      <a:pt x="2223" y="0"/>
                    </a:lnTo>
                    <a:lnTo>
                      <a:pt x="0" y="72644"/>
                    </a:lnTo>
                    <a:lnTo>
                      <a:pt x="10732" y="79058"/>
                    </a:lnTo>
                    <a:lnTo>
                      <a:pt x="22669" y="66611"/>
                    </a:lnTo>
                    <a:lnTo>
                      <a:pt x="29782" y="90488"/>
                    </a:lnTo>
                    <a:lnTo>
                      <a:pt x="43370" y="98616"/>
                    </a:lnTo>
                    <a:lnTo>
                      <a:pt x="30670" y="58293"/>
                    </a:lnTo>
                    <a:lnTo>
                      <a:pt x="44069" y="44260"/>
                    </a:lnTo>
                    <a:lnTo>
                      <a:pt x="31306" y="366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32"/>
              <p:cNvSpPr/>
              <p:nvPr/>
            </p:nvSpPr>
            <p:spPr>
              <a:xfrm>
                <a:off x="6449087" y="4007748"/>
                <a:ext cx="27303" cy="68549"/>
              </a:xfrm>
              <a:custGeom>
                <a:avLst/>
                <a:gdLst/>
                <a:ahLst/>
                <a:cxnLst/>
                <a:rect l="l" t="t" r="r" b="b"/>
                <a:pathLst>
                  <a:path w="40004" h="94551" extrusionOk="0">
                    <a:moveTo>
                      <a:pt x="8191" y="3556"/>
                    </a:moveTo>
                    <a:lnTo>
                      <a:pt x="2222" y="0"/>
                    </a:lnTo>
                    <a:lnTo>
                      <a:pt x="0" y="70802"/>
                    </a:lnTo>
                    <a:lnTo>
                      <a:pt x="39751" y="94551"/>
                    </a:lnTo>
                    <a:lnTo>
                      <a:pt x="40005" y="86677"/>
                    </a:lnTo>
                    <a:lnTo>
                      <a:pt x="6223" y="66484"/>
                    </a:lnTo>
                    <a:lnTo>
                      <a:pt x="8191" y="35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32"/>
              <p:cNvSpPr/>
              <p:nvPr/>
            </p:nvSpPr>
            <p:spPr>
              <a:xfrm>
                <a:off x="6477595" y="4044406"/>
                <a:ext cx="29334" cy="44782"/>
              </a:xfrm>
              <a:custGeom>
                <a:avLst/>
                <a:gdLst/>
                <a:ahLst/>
                <a:cxnLst/>
                <a:rect l="l" t="t" r="r" b="b"/>
                <a:pathLst>
                  <a:path w="42980" h="61768" extrusionOk="0">
                    <a:moveTo>
                      <a:pt x="33427" y="13493"/>
                    </a:moveTo>
                    <a:cubicBezTo>
                      <a:pt x="30468" y="9334"/>
                      <a:pt x="26689" y="5835"/>
                      <a:pt x="22314" y="3206"/>
                    </a:cubicBezTo>
                    <a:cubicBezTo>
                      <a:pt x="19006" y="914"/>
                      <a:pt x="15031" y="-204"/>
                      <a:pt x="11011" y="31"/>
                    </a:cubicBezTo>
                    <a:cubicBezTo>
                      <a:pt x="7715" y="488"/>
                      <a:pt x="4814" y="2431"/>
                      <a:pt x="3137" y="5301"/>
                    </a:cubicBezTo>
                    <a:cubicBezTo>
                      <a:pt x="1054" y="9207"/>
                      <a:pt x="-19" y="13575"/>
                      <a:pt x="26" y="18001"/>
                    </a:cubicBezTo>
                    <a:cubicBezTo>
                      <a:pt x="-152" y="23443"/>
                      <a:pt x="597" y="28879"/>
                      <a:pt x="2248" y="34067"/>
                    </a:cubicBezTo>
                    <a:cubicBezTo>
                      <a:pt x="3893" y="39185"/>
                      <a:pt x="6331" y="44005"/>
                      <a:pt x="9487" y="48355"/>
                    </a:cubicBezTo>
                    <a:cubicBezTo>
                      <a:pt x="12472" y="52425"/>
                      <a:pt x="16225" y="55879"/>
                      <a:pt x="20536" y="58514"/>
                    </a:cubicBezTo>
                    <a:cubicBezTo>
                      <a:pt x="23902" y="60787"/>
                      <a:pt x="27908" y="61918"/>
                      <a:pt x="31966" y="61753"/>
                    </a:cubicBezTo>
                    <a:cubicBezTo>
                      <a:pt x="35275" y="61372"/>
                      <a:pt x="38195" y="59441"/>
                      <a:pt x="39840" y="56546"/>
                    </a:cubicBezTo>
                    <a:cubicBezTo>
                      <a:pt x="41923" y="52641"/>
                      <a:pt x="42990" y="48272"/>
                      <a:pt x="42952" y="43846"/>
                    </a:cubicBezTo>
                    <a:cubicBezTo>
                      <a:pt x="43142" y="38385"/>
                      <a:pt x="42387" y="32924"/>
                      <a:pt x="40729" y="27717"/>
                    </a:cubicBezTo>
                    <a:cubicBezTo>
                      <a:pt x="39091" y="22605"/>
                      <a:pt x="36621" y="17804"/>
                      <a:pt x="33427" y="13493"/>
                    </a:cubicBezTo>
                    <a:close/>
                    <a:moveTo>
                      <a:pt x="34760" y="50069"/>
                    </a:moveTo>
                    <a:cubicBezTo>
                      <a:pt x="33624" y="52190"/>
                      <a:pt x="31554" y="53650"/>
                      <a:pt x="29172" y="54006"/>
                    </a:cubicBezTo>
                    <a:cubicBezTo>
                      <a:pt x="26213" y="54190"/>
                      <a:pt x="23279" y="53358"/>
                      <a:pt x="20854" y="51656"/>
                    </a:cubicBezTo>
                    <a:cubicBezTo>
                      <a:pt x="17679" y="49713"/>
                      <a:pt x="14917" y="47167"/>
                      <a:pt x="12726" y="44163"/>
                    </a:cubicBezTo>
                    <a:cubicBezTo>
                      <a:pt x="10414" y="41046"/>
                      <a:pt x="8674" y="37540"/>
                      <a:pt x="7582" y="33813"/>
                    </a:cubicBezTo>
                    <a:cubicBezTo>
                      <a:pt x="6376" y="29889"/>
                      <a:pt x="5842" y="25786"/>
                      <a:pt x="5995" y="21684"/>
                    </a:cubicBezTo>
                    <a:cubicBezTo>
                      <a:pt x="5950" y="18313"/>
                      <a:pt x="6712" y="14985"/>
                      <a:pt x="8217" y="11969"/>
                    </a:cubicBezTo>
                    <a:cubicBezTo>
                      <a:pt x="9367" y="9829"/>
                      <a:pt x="11462" y="8369"/>
                      <a:pt x="13869" y="8032"/>
                    </a:cubicBezTo>
                    <a:cubicBezTo>
                      <a:pt x="16802" y="7917"/>
                      <a:pt x="19691" y="8737"/>
                      <a:pt x="22124" y="10381"/>
                    </a:cubicBezTo>
                    <a:cubicBezTo>
                      <a:pt x="25324" y="12286"/>
                      <a:pt x="28093" y="14839"/>
                      <a:pt x="30252" y="17874"/>
                    </a:cubicBezTo>
                    <a:cubicBezTo>
                      <a:pt x="32550" y="20998"/>
                      <a:pt x="34290" y="24504"/>
                      <a:pt x="35395" y="28225"/>
                    </a:cubicBezTo>
                    <a:cubicBezTo>
                      <a:pt x="36589" y="32111"/>
                      <a:pt x="37129" y="36162"/>
                      <a:pt x="36983" y="40226"/>
                    </a:cubicBezTo>
                    <a:cubicBezTo>
                      <a:pt x="37040" y="43636"/>
                      <a:pt x="36278" y="47015"/>
                      <a:pt x="34760" y="50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32"/>
              <p:cNvSpPr/>
              <p:nvPr/>
            </p:nvSpPr>
            <p:spPr>
              <a:xfrm>
                <a:off x="6510720" y="4064325"/>
                <a:ext cx="29440" cy="56965"/>
              </a:xfrm>
              <a:custGeom>
                <a:avLst/>
                <a:gdLst/>
                <a:ahLst/>
                <a:cxnLst/>
                <a:rect l="l" t="t" r="r" b="b"/>
                <a:pathLst>
                  <a:path w="43135" h="78573" extrusionOk="0">
                    <a:moveTo>
                      <a:pt x="35960" y="28591"/>
                    </a:moveTo>
                    <a:cubicBezTo>
                      <a:pt x="35579" y="27232"/>
                      <a:pt x="35115" y="25892"/>
                      <a:pt x="34563" y="24590"/>
                    </a:cubicBezTo>
                    <a:cubicBezTo>
                      <a:pt x="33445" y="21555"/>
                      <a:pt x="32067" y="18621"/>
                      <a:pt x="30435" y="15827"/>
                    </a:cubicBezTo>
                    <a:cubicBezTo>
                      <a:pt x="28803" y="13046"/>
                      <a:pt x="26930" y="10411"/>
                      <a:pt x="24847" y="7953"/>
                    </a:cubicBezTo>
                    <a:cubicBezTo>
                      <a:pt x="22891" y="5705"/>
                      <a:pt x="20599" y="3775"/>
                      <a:pt x="18053" y="2239"/>
                    </a:cubicBezTo>
                    <a:cubicBezTo>
                      <a:pt x="15449" y="410"/>
                      <a:pt x="12242" y="-340"/>
                      <a:pt x="9099" y="143"/>
                    </a:cubicBezTo>
                    <a:cubicBezTo>
                      <a:pt x="6324" y="873"/>
                      <a:pt x="4006" y="2772"/>
                      <a:pt x="2749" y="5350"/>
                    </a:cubicBezTo>
                    <a:cubicBezTo>
                      <a:pt x="908" y="9058"/>
                      <a:pt x="-32" y="13148"/>
                      <a:pt x="19" y="17288"/>
                    </a:cubicBezTo>
                    <a:cubicBezTo>
                      <a:pt x="-121" y="22285"/>
                      <a:pt x="520" y="27283"/>
                      <a:pt x="1924" y="32083"/>
                    </a:cubicBezTo>
                    <a:cubicBezTo>
                      <a:pt x="3340" y="36630"/>
                      <a:pt x="5480" y="40923"/>
                      <a:pt x="8274" y="44783"/>
                    </a:cubicBezTo>
                    <a:cubicBezTo>
                      <a:pt x="10522" y="48200"/>
                      <a:pt x="13493" y="51082"/>
                      <a:pt x="16973" y="53229"/>
                    </a:cubicBezTo>
                    <a:cubicBezTo>
                      <a:pt x="19469" y="54905"/>
                      <a:pt x="22415" y="55788"/>
                      <a:pt x="25419" y="55769"/>
                    </a:cubicBezTo>
                    <a:cubicBezTo>
                      <a:pt x="27857" y="55661"/>
                      <a:pt x="30200" y="54823"/>
                      <a:pt x="32150" y="53356"/>
                    </a:cubicBezTo>
                    <a:cubicBezTo>
                      <a:pt x="33623" y="52124"/>
                      <a:pt x="34874" y="50638"/>
                      <a:pt x="35833" y="48974"/>
                    </a:cubicBezTo>
                    <a:lnTo>
                      <a:pt x="35833" y="54816"/>
                    </a:lnTo>
                    <a:cubicBezTo>
                      <a:pt x="36347" y="59922"/>
                      <a:pt x="34658" y="65002"/>
                      <a:pt x="31197" y="68786"/>
                    </a:cubicBezTo>
                    <a:cubicBezTo>
                      <a:pt x="28340" y="71136"/>
                      <a:pt x="24212" y="70755"/>
                      <a:pt x="18942" y="67580"/>
                    </a:cubicBezTo>
                    <a:cubicBezTo>
                      <a:pt x="15995" y="65840"/>
                      <a:pt x="13303" y="63707"/>
                      <a:pt x="10941" y="61230"/>
                    </a:cubicBezTo>
                    <a:cubicBezTo>
                      <a:pt x="7899" y="57864"/>
                      <a:pt x="5296" y="54131"/>
                      <a:pt x="3194" y="50117"/>
                    </a:cubicBezTo>
                    <a:lnTo>
                      <a:pt x="3194" y="57674"/>
                    </a:lnTo>
                    <a:cubicBezTo>
                      <a:pt x="5308" y="61408"/>
                      <a:pt x="7797" y="64919"/>
                      <a:pt x="10623" y="68152"/>
                    </a:cubicBezTo>
                    <a:cubicBezTo>
                      <a:pt x="13157" y="70952"/>
                      <a:pt x="16091" y="73371"/>
                      <a:pt x="19323" y="75327"/>
                    </a:cubicBezTo>
                    <a:cubicBezTo>
                      <a:pt x="22619" y="77543"/>
                      <a:pt x="26524" y="78680"/>
                      <a:pt x="30499" y="78565"/>
                    </a:cubicBezTo>
                    <a:cubicBezTo>
                      <a:pt x="33966" y="78210"/>
                      <a:pt x="37014" y="76101"/>
                      <a:pt x="38563" y="72977"/>
                    </a:cubicBezTo>
                    <a:cubicBezTo>
                      <a:pt x="40932" y="68094"/>
                      <a:pt x="42087" y="62716"/>
                      <a:pt x="41929" y="57293"/>
                    </a:cubicBezTo>
                    <a:lnTo>
                      <a:pt x="43135" y="18367"/>
                    </a:lnTo>
                    <a:lnTo>
                      <a:pt x="37293" y="14811"/>
                    </a:lnTo>
                    <a:close/>
                    <a:moveTo>
                      <a:pt x="27641" y="48403"/>
                    </a:moveTo>
                    <a:cubicBezTo>
                      <a:pt x="24504" y="49597"/>
                      <a:pt x="20974" y="49146"/>
                      <a:pt x="18243" y="47196"/>
                    </a:cubicBezTo>
                    <a:cubicBezTo>
                      <a:pt x="15475" y="45622"/>
                      <a:pt x="13094" y="43450"/>
                      <a:pt x="11258" y="40846"/>
                    </a:cubicBezTo>
                    <a:cubicBezTo>
                      <a:pt x="9322" y="38033"/>
                      <a:pt x="7899" y="34890"/>
                      <a:pt x="7067" y="31576"/>
                    </a:cubicBezTo>
                    <a:cubicBezTo>
                      <a:pt x="6134" y="28166"/>
                      <a:pt x="5702" y="24635"/>
                      <a:pt x="5797" y="21098"/>
                    </a:cubicBezTo>
                    <a:cubicBezTo>
                      <a:pt x="5791" y="18101"/>
                      <a:pt x="6419" y="15135"/>
                      <a:pt x="7639" y="12398"/>
                    </a:cubicBezTo>
                    <a:cubicBezTo>
                      <a:pt x="8471" y="10424"/>
                      <a:pt x="10191" y="8963"/>
                      <a:pt x="12274" y="8461"/>
                    </a:cubicBezTo>
                    <a:cubicBezTo>
                      <a:pt x="14795" y="8157"/>
                      <a:pt x="17335" y="8811"/>
                      <a:pt x="19386" y="10303"/>
                    </a:cubicBezTo>
                    <a:cubicBezTo>
                      <a:pt x="23215" y="12779"/>
                      <a:pt x="26378" y="16157"/>
                      <a:pt x="28594" y="20146"/>
                    </a:cubicBezTo>
                    <a:cubicBezTo>
                      <a:pt x="31908" y="26121"/>
                      <a:pt x="34366" y="32534"/>
                      <a:pt x="35896" y="39196"/>
                    </a:cubicBezTo>
                    <a:cubicBezTo>
                      <a:pt x="34296" y="43133"/>
                      <a:pt x="31382" y="46384"/>
                      <a:pt x="27641" y="48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32"/>
              <p:cNvSpPr/>
              <p:nvPr/>
            </p:nvSpPr>
            <p:spPr>
              <a:xfrm>
                <a:off x="6543969" y="4086610"/>
                <a:ext cx="29331" cy="44839"/>
              </a:xfrm>
              <a:custGeom>
                <a:avLst/>
                <a:gdLst/>
                <a:ahLst/>
                <a:cxnLst/>
                <a:rect l="l" t="t" r="r" b="b"/>
                <a:pathLst>
                  <a:path w="42976" h="61847" extrusionOk="0">
                    <a:moveTo>
                      <a:pt x="40661" y="27727"/>
                    </a:moveTo>
                    <a:cubicBezTo>
                      <a:pt x="39048" y="22596"/>
                      <a:pt x="36603" y="17770"/>
                      <a:pt x="33422" y="13439"/>
                    </a:cubicBezTo>
                    <a:cubicBezTo>
                      <a:pt x="30406" y="9312"/>
                      <a:pt x="26608" y="5819"/>
                      <a:pt x="22246" y="3152"/>
                    </a:cubicBezTo>
                    <a:cubicBezTo>
                      <a:pt x="18937" y="867"/>
                      <a:pt x="14956" y="-232"/>
                      <a:pt x="10943" y="41"/>
                    </a:cubicBezTo>
                    <a:cubicBezTo>
                      <a:pt x="7660" y="492"/>
                      <a:pt x="4777" y="2435"/>
                      <a:pt x="3132" y="5312"/>
                    </a:cubicBezTo>
                    <a:cubicBezTo>
                      <a:pt x="1005" y="9204"/>
                      <a:pt x="-68" y="13579"/>
                      <a:pt x="21" y="18012"/>
                    </a:cubicBezTo>
                    <a:cubicBezTo>
                      <a:pt x="-297" y="28902"/>
                      <a:pt x="3031" y="39582"/>
                      <a:pt x="9482" y="48364"/>
                    </a:cubicBezTo>
                    <a:cubicBezTo>
                      <a:pt x="12435" y="52466"/>
                      <a:pt x="16194" y="55921"/>
                      <a:pt x="20532" y="58524"/>
                    </a:cubicBezTo>
                    <a:cubicBezTo>
                      <a:pt x="23872" y="60861"/>
                      <a:pt x="27891" y="62023"/>
                      <a:pt x="31961" y="61826"/>
                    </a:cubicBezTo>
                    <a:cubicBezTo>
                      <a:pt x="35263" y="61433"/>
                      <a:pt x="38172" y="59471"/>
                      <a:pt x="39772" y="56556"/>
                    </a:cubicBezTo>
                    <a:cubicBezTo>
                      <a:pt x="41918" y="52676"/>
                      <a:pt x="43017" y="48295"/>
                      <a:pt x="42947" y="43856"/>
                    </a:cubicBezTo>
                    <a:cubicBezTo>
                      <a:pt x="43144" y="38389"/>
                      <a:pt x="42376" y="32928"/>
                      <a:pt x="40661" y="27727"/>
                    </a:cubicBezTo>
                    <a:close/>
                    <a:moveTo>
                      <a:pt x="34755" y="50015"/>
                    </a:moveTo>
                    <a:cubicBezTo>
                      <a:pt x="33657" y="52174"/>
                      <a:pt x="31568" y="53648"/>
                      <a:pt x="29167" y="53952"/>
                    </a:cubicBezTo>
                    <a:cubicBezTo>
                      <a:pt x="26208" y="54137"/>
                      <a:pt x="23274" y="53305"/>
                      <a:pt x="20849" y="51603"/>
                    </a:cubicBezTo>
                    <a:cubicBezTo>
                      <a:pt x="17648" y="49723"/>
                      <a:pt x="14880" y="47190"/>
                      <a:pt x="12721" y="44174"/>
                    </a:cubicBezTo>
                    <a:cubicBezTo>
                      <a:pt x="10429" y="41011"/>
                      <a:pt x="8669" y="37493"/>
                      <a:pt x="7514" y="33759"/>
                    </a:cubicBezTo>
                    <a:cubicBezTo>
                      <a:pt x="6365" y="29848"/>
                      <a:pt x="5850" y="25771"/>
                      <a:pt x="5990" y="21694"/>
                    </a:cubicBezTo>
                    <a:cubicBezTo>
                      <a:pt x="5926" y="18322"/>
                      <a:pt x="6688" y="14989"/>
                      <a:pt x="8213" y="11979"/>
                    </a:cubicBezTo>
                    <a:cubicBezTo>
                      <a:pt x="9305" y="9788"/>
                      <a:pt x="11432" y="8302"/>
                      <a:pt x="13864" y="8042"/>
                    </a:cubicBezTo>
                    <a:cubicBezTo>
                      <a:pt x="16804" y="7845"/>
                      <a:pt x="19725" y="8677"/>
                      <a:pt x="22119" y="10392"/>
                    </a:cubicBezTo>
                    <a:cubicBezTo>
                      <a:pt x="25300" y="12296"/>
                      <a:pt x="28069" y="14824"/>
                      <a:pt x="30247" y="17821"/>
                    </a:cubicBezTo>
                    <a:cubicBezTo>
                      <a:pt x="32558" y="20964"/>
                      <a:pt x="34298" y="24488"/>
                      <a:pt x="35390" y="28235"/>
                    </a:cubicBezTo>
                    <a:cubicBezTo>
                      <a:pt x="36597" y="32115"/>
                      <a:pt x="37130" y="36173"/>
                      <a:pt x="36978" y="40237"/>
                    </a:cubicBezTo>
                    <a:cubicBezTo>
                      <a:pt x="37029" y="43627"/>
                      <a:pt x="36267" y="46980"/>
                      <a:pt x="34755" y="50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32"/>
              <p:cNvSpPr/>
              <p:nvPr/>
            </p:nvSpPr>
            <p:spPr>
              <a:xfrm>
                <a:off x="6243341" y="3877381"/>
                <a:ext cx="19805" cy="49858"/>
              </a:xfrm>
              <a:custGeom>
                <a:avLst/>
                <a:gdLst/>
                <a:ahLst/>
                <a:cxnLst/>
                <a:rect l="l" t="t" r="r" b="b"/>
                <a:pathLst>
                  <a:path w="29019" h="68770" extrusionOk="0">
                    <a:moveTo>
                      <a:pt x="0" y="18987"/>
                    </a:moveTo>
                    <a:lnTo>
                      <a:pt x="1651" y="68771"/>
                    </a:lnTo>
                    <a:lnTo>
                      <a:pt x="29020" y="0"/>
                    </a:lnTo>
                    <a:lnTo>
                      <a:pt x="0" y="18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32"/>
              <p:cNvSpPr/>
              <p:nvPr/>
            </p:nvSpPr>
            <p:spPr>
              <a:xfrm>
                <a:off x="6247199" y="3880424"/>
                <a:ext cx="40998" cy="62151"/>
              </a:xfrm>
              <a:custGeom>
                <a:avLst/>
                <a:gdLst/>
                <a:ahLst/>
                <a:cxnLst/>
                <a:rect l="l" t="t" r="r" b="b"/>
                <a:pathLst>
                  <a:path w="60071" h="85725" extrusionOk="0">
                    <a:moveTo>
                      <a:pt x="27496" y="0"/>
                    </a:moveTo>
                    <a:lnTo>
                      <a:pt x="0" y="69088"/>
                    </a:lnTo>
                    <a:lnTo>
                      <a:pt x="60071" y="85725"/>
                    </a:lnTo>
                    <a:lnTo>
                      <a:pt x="2749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32"/>
              <p:cNvSpPr/>
              <p:nvPr/>
            </p:nvSpPr>
            <p:spPr>
              <a:xfrm>
                <a:off x="6268659" y="3879041"/>
                <a:ext cx="22103" cy="61874"/>
              </a:xfrm>
              <a:custGeom>
                <a:avLst/>
                <a:gdLst/>
                <a:ahLst/>
                <a:cxnLst/>
                <a:rect l="l" t="t" r="r" b="b"/>
                <a:pathLst>
                  <a:path w="32385" h="85344" extrusionOk="0">
                    <a:moveTo>
                      <a:pt x="30798" y="35560"/>
                    </a:moveTo>
                    <a:lnTo>
                      <a:pt x="0" y="0"/>
                    </a:lnTo>
                    <a:lnTo>
                      <a:pt x="32385" y="85344"/>
                    </a:lnTo>
                    <a:lnTo>
                      <a:pt x="30798" y="35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32"/>
              <p:cNvSpPr/>
              <p:nvPr/>
            </p:nvSpPr>
            <p:spPr>
              <a:xfrm>
                <a:off x="6247199" y="3935353"/>
                <a:ext cx="41258" cy="25735"/>
              </a:xfrm>
              <a:custGeom>
                <a:avLst/>
                <a:gdLst/>
                <a:ahLst/>
                <a:cxnLst/>
                <a:rect l="l" t="t" r="r" b="b"/>
                <a:pathLst>
                  <a:path w="60452" h="35496" extrusionOk="0">
                    <a:moveTo>
                      <a:pt x="60452" y="16764"/>
                    </a:moveTo>
                    <a:lnTo>
                      <a:pt x="0" y="0"/>
                    </a:lnTo>
                    <a:lnTo>
                      <a:pt x="31115" y="35497"/>
                    </a:lnTo>
                    <a:lnTo>
                      <a:pt x="60452" y="16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32"/>
              <p:cNvSpPr/>
              <p:nvPr/>
            </p:nvSpPr>
            <p:spPr>
              <a:xfrm>
                <a:off x="6220712" y="4182767"/>
                <a:ext cx="184363" cy="145386"/>
              </a:xfrm>
              <a:custGeom>
                <a:avLst/>
                <a:gdLst/>
                <a:ahLst/>
                <a:cxnLst/>
                <a:rect l="l" t="t" r="r" b="b"/>
                <a:pathLst>
                  <a:path w="270129" h="200533" extrusionOk="0">
                    <a:moveTo>
                      <a:pt x="0" y="0"/>
                    </a:moveTo>
                    <a:lnTo>
                      <a:pt x="270129" y="154559"/>
                    </a:lnTo>
                    <a:lnTo>
                      <a:pt x="270129" y="200533"/>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32"/>
              <p:cNvSpPr/>
              <p:nvPr/>
            </p:nvSpPr>
            <p:spPr>
              <a:xfrm>
                <a:off x="6220712" y="4256959"/>
                <a:ext cx="383158" cy="266695"/>
              </a:xfrm>
              <a:custGeom>
                <a:avLst/>
                <a:gdLst/>
                <a:ahLst/>
                <a:cxnLst/>
                <a:rect l="l" t="t" r="r" b="b"/>
                <a:pathLst>
                  <a:path w="561403" h="367855" extrusionOk="0">
                    <a:moveTo>
                      <a:pt x="0" y="0"/>
                    </a:moveTo>
                    <a:lnTo>
                      <a:pt x="561404" y="321945"/>
                    </a:lnTo>
                    <a:lnTo>
                      <a:pt x="561404" y="367856"/>
                    </a:lnTo>
                    <a:lnTo>
                      <a:pt x="0" y="4597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32"/>
              <p:cNvSpPr/>
              <p:nvPr/>
            </p:nvSpPr>
            <p:spPr>
              <a:xfrm>
                <a:off x="6817236" y="4292689"/>
                <a:ext cx="27327" cy="132358"/>
              </a:xfrm>
              <a:custGeom>
                <a:avLst/>
                <a:gdLst/>
                <a:ahLst/>
                <a:cxnLst/>
                <a:rect l="l" t="t" r="r" b="b"/>
                <a:pathLst>
                  <a:path w="40040" h="182563" extrusionOk="0">
                    <a:moveTo>
                      <a:pt x="39992" y="105767"/>
                    </a:moveTo>
                    <a:cubicBezTo>
                      <a:pt x="38532" y="137962"/>
                      <a:pt x="28753" y="162917"/>
                      <a:pt x="10084" y="181142"/>
                    </a:cubicBezTo>
                    <a:cubicBezTo>
                      <a:pt x="8522" y="182894"/>
                      <a:pt x="5829" y="183047"/>
                      <a:pt x="4077" y="181485"/>
                    </a:cubicBezTo>
                    <a:cubicBezTo>
                      <a:pt x="3956" y="181377"/>
                      <a:pt x="3842" y="181262"/>
                      <a:pt x="3734" y="181142"/>
                    </a:cubicBezTo>
                    <a:cubicBezTo>
                      <a:pt x="1797" y="179726"/>
                      <a:pt x="496" y="177605"/>
                      <a:pt x="114" y="175236"/>
                    </a:cubicBezTo>
                    <a:cubicBezTo>
                      <a:pt x="-305" y="173369"/>
                      <a:pt x="451" y="171439"/>
                      <a:pt x="2020" y="170347"/>
                    </a:cubicBezTo>
                    <a:cubicBezTo>
                      <a:pt x="9131" y="163482"/>
                      <a:pt x="14923" y="155367"/>
                      <a:pt x="19101" y="146407"/>
                    </a:cubicBezTo>
                    <a:cubicBezTo>
                      <a:pt x="24327" y="135149"/>
                      <a:pt x="27566" y="123077"/>
                      <a:pt x="28689" y="110720"/>
                    </a:cubicBezTo>
                    <a:cubicBezTo>
                      <a:pt x="32055" y="78145"/>
                      <a:pt x="24816" y="44236"/>
                      <a:pt x="7417" y="9120"/>
                    </a:cubicBezTo>
                    <a:cubicBezTo>
                      <a:pt x="5956" y="6199"/>
                      <a:pt x="5067" y="3469"/>
                      <a:pt x="6591" y="1437"/>
                    </a:cubicBezTo>
                    <a:cubicBezTo>
                      <a:pt x="8115" y="-595"/>
                      <a:pt x="9512" y="-214"/>
                      <a:pt x="11671" y="992"/>
                    </a:cubicBezTo>
                    <a:cubicBezTo>
                      <a:pt x="13341" y="1976"/>
                      <a:pt x="14649" y="3469"/>
                      <a:pt x="15418" y="5247"/>
                    </a:cubicBezTo>
                    <a:cubicBezTo>
                      <a:pt x="27927" y="29408"/>
                      <a:pt x="35865" y="55672"/>
                      <a:pt x="38849" y="82717"/>
                    </a:cubicBezTo>
                    <a:cubicBezTo>
                      <a:pt x="39802" y="90362"/>
                      <a:pt x="40183" y="98065"/>
                      <a:pt x="39992" y="10576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32"/>
              <p:cNvSpPr/>
              <p:nvPr/>
            </p:nvSpPr>
            <p:spPr>
              <a:xfrm>
                <a:off x="6801168" y="4300155"/>
                <a:ext cx="21992" cy="101386"/>
              </a:xfrm>
              <a:custGeom>
                <a:avLst/>
                <a:gdLst/>
                <a:ahLst/>
                <a:cxnLst/>
                <a:rect l="l" t="t" r="r" b="b"/>
                <a:pathLst>
                  <a:path w="32223" h="139843" extrusionOk="0">
                    <a:moveTo>
                      <a:pt x="32224" y="80239"/>
                    </a:moveTo>
                    <a:cubicBezTo>
                      <a:pt x="31017" y="106020"/>
                      <a:pt x="23588" y="125325"/>
                      <a:pt x="9173" y="138787"/>
                    </a:cubicBezTo>
                    <a:cubicBezTo>
                      <a:pt x="7370" y="140349"/>
                      <a:pt x="4645" y="140158"/>
                      <a:pt x="3083" y="138355"/>
                    </a:cubicBezTo>
                    <a:cubicBezTo>
                      <a:pt x="2988" y="138247"/>
                      <a:pt x="2906" y="138139"/>
                      <a:pt x="2823" y="138025"/>
                    </a:cubicBezTo>
                    <a:cubicBezTo>
                      <a:pt x="696" y="136100"/>
                      <a:pt x="-327" y="133243"/>
                      <a:pt x="93" y="130405"/>
                    </a:cubicBezTo>
                    <a:cubicBezTo>
                      <a:pt x="353" y="129420"/>
                      <a:pt x="937" y="128550"/>
                      <a:pt x="1744" y="127928"/>
                    </a:cubicBezTo>
                    <a:cubicBezTo>
                      <a:pt x="11579" y="118276"/>
                      <a:pt x="18057" y="105722"/>
                      <a:pt x="20222" y="92114"/>
                    </a:cubicBezTo>
                    <a:cubicBezTo>
                      <a:pt x="24279" y="67324"/>
                      <a:pt x="20901" y="41892"/>
                      <a:pt x="10507" y="19026"/>
                    </a:cubicBezTo>
                    <a:cubicBezTo>
                      <a:pt x="8919" y="15279"/>
                      <a:pt x="7077" y="11660"/>
                      <a:pt x="5363" y="7976"/>
                    </a:cubicBezTo>
                    <a:cubicBezTo>
                      <a:pt x="3649" y="4294"/>
                      <a:pt x="3966" y="1119"/>
                      <a:pt x="6379" y="230"/>
                    </a:cubicBezTo>
                    <a:cubicBezTo>
                      <a:pt x="8792" y="-659"/>
                      <a:pt x="11713" y="1055"/>
                      <a:pt x="13745" y="4992"/>
                    </a:cubicBezTo>
                    <a:cubicBezTo>
                      <a:pt x="23181" y="23033"/>
                      <a:pt x="29188" y="42673"/>
                      <a:pt x="31462" y="62904"/>
                    </a:cubicBezTo>
                    <a:cubicBezTo>
                      <a:pt x="32096" y="69254"/>
                      <a:pt x="31779" y="75287"/>
                      <a:pt x="32224" y="8023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32"/>
              <p:cNvSpPr/>
              <p:nvPr/>
            </p:nvSpPr>
            <p:spPr>
              <a:xfrm>
                <a:off x="6784981" y="4307333"/>
                <a:ext cx="16594" cy="70495"/>
              </a:xfrm>
              <a:custGeom>
                <a:avLst/>
                <a:gdLst/>
                <a:ahLst/>
                <a:cxnLst/>
                <a:rect l="l" t="t" r="r" b="b"/>
                <a:pathLst>
                  <a:path w="24313" h="97235" extrusionOk="0">
                    <a:moveTo>
                      <a:pt x="24310" y="55616"/>
                    </a:moveTo>
                    <a:cubicBezTo>
                      <a:pt x="23675" y="70984"/>
                      <a:pt x="19420" y="89462"/>
                      <a:pt x="8689" y="96320"/>
                    </a:cubicBezTo>
                    <a:cubicBezTo>
                      <a:pt x="2339" y="100257"/>
                      <a:pt x="-2551" y="90541"/>
                      <a:pt x="1450" y="85335"/>
                    </a:cubicBezTo>
                    <a:cubicBezTo>
                      <a:pt x="6441" y="79670"/>
                      <a:pt x="10105" y="72971"/>
                      <a:pt x="12181" y="65713"/>
                    </a:cubicBezTo>
                    <a:cubicBezTo>
                      <a:pt x="15813" y="47120"/>
                      <a:pt x="13178" y="27848"/>
                      <a:pt x="4688" y="10912"/>
                    </a:cubicBezTo>
                    <a:cubicBezTo>
                      <a:pt x="3037" y="7293"/>
                      <a:pt x="878" y="3039"/>
                      <a:pt x="3482" y="816"/>
                    </a:cubicBezTo>
                    <a:cubicBezTo>
                      <a:pt x="6085" y="-1407"/>
                      <a:pt x="9260" y="1260"/>
                      <a:pt x="11483" y="4626"/>
                    </a:cubicBezTo>
                    <a:cubicBezTo>
                      <a:pt x="17020" y="14475"/>
                      <a:pt x="20779" y="25226"/>
                      <a:pt x="22595" y="36376"/>
                    </a:cubicBezTo>
                    <a:cubicBezTo>
                      <a:pt x="23789" y="42719"/>
                      <a:pt x="24367" y="49165"/>
                      <a:pt x="24310" y="5561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32"/>
              <p:cNvSpPr/>
              <p:nvPr/>
            </p:nvSpPr>
            <p:spPr>
              <a:xfrm>
                <a:off x="6767999" y="4314802"/>
                <a:ext cx="11952" cy="39762"/>
              </a:xfrm>
              <a:custGeom>
                <a:avLst/>
                <a:gdLst/>
                <a:ahLst/>
                <a:cxnLst/>
                <a:rect l="l" t="t" r="r" b="b"/>
                <a:pathLst>
                  <a:path w="17512" h="54844" extrusionOk="0">
                    <a:moveTo>
                      <a:pt x="17498" y="32879"/>
                    </a:moveTo>
                    <a:cubicBezTo>
                      <a:pt x="17181" y="40308"/>
                      <a:pt x="14450" y="53135"/>
                      <a:pt x="7910" y="54723"/>
                    </a:cubicBezTo>
                    <a:cubicBezTo>
                      <a:pt x="4608" y="55548"/>
                      <a:pt x="480" y="52056"/>
                      <a:pt x="36" y="47484"/>
                    </a:cubicBezTo>
                    <a:cubicBezTo>
                      <a:pt x="-408" y="42912"/>
                      <a:pt x="3401" y="41134"/>
                      <a:pt x="4798" y="38530"/>
                    </a:cubicBezTo>
                    <a:cubicBezTo>
                      <a:pt x="8170" y="30402"/>
                      <a:pt x="8170" y="21258"/>
                      <a:pt x="4798" y="13130"/>
                    </a:cubicBezTo>
                    <a:cubicBezTo>
                      <a:pt x="3529" y="9574"/>
                      <a:pt x="354" y="4621"/>
                      <a:pt x="1687" y="1510"/>
                    </a:cubicBezTo>
                    <a:cubicBezTo>
                      <a:pt x="3020" y="-1602"/>
                      <a:pt x="8799" y="367"/>
                      <a:pt x="11022" y="4939"/>
                    </a:cubicBezTo>
                    <a:cubicBezTo>
                      <a:pt x="15492" y="13562"/>
                      <a:pt x="17714" y="23170"/>
                      <a:pt x="17498" y="3287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3570" y="1542655"/>
            <a:ext cx="3952020" cy="209980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sp>
        <p:nvSpPr>
          <p:cNvPr id="1259" name="Google Shape;125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Nội dung</a:t>
            </a:r>
            <a:endParaRPr dirty="0"/>
          </a:p>
        </p:txBody>
      </p:sp>
      <p:sp>
        <p:nvSpPr>
          <p:cNvPr id="1260" name="Google Shape;1260;p31"/>
          <p:cNvSpPr txBox="1">
            <a:spLocks noGrp="1"/>
          </p:cNvSpPr>
          <p:nvPr>
            <p:ph type="title" idx="2"/>
          </p:nvPr>
        </p:nvSpPr>
        <p:spPr>
          <a:xfrm>
            <a:off x="720001" y="1542337"/>
            <a:ext cx="1057634" cy="447600"/>
          </a:xfrm>
          <a:prstGeom prst="rect">
            <a:avLst/>
          </a:prstGeom>
        </p:spPr>
        <p:txBody>
          <a:bodyPr spcFirstLastPara="1" wrap="square" lIns="91425" tIns="91425" rIns="91425" bIns="91425" anchor="ctr" anchorCtr="0">
            <a:noAutofit/>
          </a:bodyPr>
          <a:lstStyle/>
          <a:p>
            <a:pPr lvl="0"/>
            <a:r>
              <a:rPr lang="en-US" sz="1400" dirty="0">
                <a:latin typeface="Times New Roman" panose="02020603050405020304" pitchFamily="18" charset="0"/>
                <a:cs typeface="Times New Roman" panose="02020603050405020304" pitchFamily="18" charset="0"/>
              </a:rPr>
              <a:t>Chương 1 :</a:t>
            </a:r>
            <a:endParaRPr sz="1400" dirty="0">
              <a:latin typeface="Times New Roman" panose="02020603050405020304" pitchFamily="18" charset="0"/>
              <a:cs typeface="Times New Roman" panose="02020603050405020304" pitchFamily="18" charset="0"/>
            </a:endParaRPr>
          </a:p>
        </p:txBody>
      </p:sp>
      <p:sp>
        <p:nvSpPr>
          <p:cNvPr id="1262" name="Google Shape;1262;p31"/>
          <p:cNvSpPr txBox="1">
            <a:spLocks noGrp="1"/>
          </p:cNvSpPr>
          <p:nvPr>
            <p:ph type="title" idx="4"/>
          </p:nvPr>
        </p:nvSpPr>
        <p:spPr>
          <a:xfrm>
            <a:off x="4684842" y="1542337"/>
            <a:ext cx="1059621" cy="447600"/>
          </a:xfrm>
          <a:prstGeom prst="rect">
            <a:avLst/>
          </a:prstGeom>
        </p:spPr>
        <p:txBody>
          <a:bodyPr spcFirstLastPara="1" wrap="square" lIns="91425" tIns="91425" rIns="91425" bIns="91425" anchor="ctr" anchorCtr="0">
            <a:noAutofit/>
          </a:bodyPr>
          <a:lstStyle/>
          <a:p>
            <a:pPr lvl="0"/>
            <a:r>
              <a:rPr lang="en-US" sz="1400" dirty="0">
                <a:latin typeface="Times New Roman" panose="02020603050405020304" pitchFamily="18" charset="0"/>
                <a:cs typeface="Times New Roman" panose="02020603050405020304" pitchFamily="18" charset="0"/>
              </a:rPr>
              <a:t>Chương </a:t>
            </a:r>
            <a:r>
              <a:rPr lang="en-US" sz="1400" dirty="0" smtClean="0">
                <a:latin typeface="Times New Roman" panose="02020603050405020304" pitchFamily="18" charset="0"/>
                <a:cs typeface="Times New Roman" panose="02020603050405020304" pitchFamily="18" charset="0"/>
              </a:rPr>
              <a:t>2 </a:t>
            </a:r>
            <a:r>
              <a:rPr lang="en-US" sz="1400" dirty="0">
                <a:latin typeface="Times New Roman" panose="02020603050405020304" pitchFamily="18" charset="0"/>
                <a:cs typeface="Times New Roman" panose="02020603050405020304" pitchFamily="18" charset="0"/>
              </a:rPr>
              <a:t>:</a:t>
            </a:r>
            <a:endParaRPr sz="1400" dirty="0">
              <a:latin typeface="Times New Roman" panose="02020603050405020304" pitchFamily="18" charset="0"/>
              <a:cs typeface="Times New Roman" panose="02020603050405020304" pitchFamily="18" charset="0"/>
            </a:endParaRPr>
          </a:p>
        </p:txBody>
      </p:sp>
      <p:sp>
        <p:nvSpPr>
          <p:cNvPr id="1264" name="Google Shape;1264;p31"/>
          <p:cNvSpPr txBox="1">
            <a:spLocks noGrp="1"/>
          </p:cNvSpPr>
          <p:nvPr>
            <p:ph type="title" idx="6"/>
          </p:nvPr>
        </p:nvSpPr>
        <p:spPr>
          <a:xfrm>
            <a:off x="2219632" y="3055927"/>
            <a:ext cx="1058968" cy="447600"/>
          </a:xfrm>
          <a:prstGeom prst="rect">
            <a:avLst/>
          </a:prstGeom>
        </p:spPr>
        <p:txBody>
          <a:bodyPr spcFirstLastPara="1" wrap="square" lIns="91425" tIns="91425" rIns="91425" bIns="91425" anchor="ctr" anchorCtr="0">
            <a:noAutofit/>
          </a:bodyPr>
          <a:lstStyle/>
          <a:p>
            <a:pPr lvl="0"/>
            <a:r>
              <a:rPr lang="en-US" sz="1400" dirty="0">
                <a:latin typeface="Times New Roman" panose="02020603050405020304" pitchFamily="18" charset="0"/>
                <a:cs typeface="Times New Roman" panose="02020603050405020304" pitchFamily="18" charset="0"/>
              </a:rPr>
              <a:t>Chương </a:t>
            </a:r>
            <a:r>
              <a:rPr lang="en-US" sz="1400" dirty="0" smtClean="0">
                <a:latin typeface="Times New Roman" panose="02020603050405020304" pitchFamily="18" charset="0"/>
                <a:cs typeface="Times New Roman" panose="02020603050405020304" pitchFamily="18" charset="0"/>
              </a:rPr>
              <a:t>3 </a:t>
            </a:r>
            <a:r>
              <a:rPr lang="en-US" sz="1400" dirty="0">
                <a:latin typeface="Times New Roman" panose="02020603050405020304" pitchFamily="18" charset="0"/>
                <a:cs typeface="Times New Roman" panose="02020603050405020304" pitchFamily="18" charset="0"/>
              </a:rPr>
              <a:t>:</a:t>
            </a:r>
            <a:endParaRPr sz="1400" dirty="0">
              <a:latin typeface="Times New Roman" panose="02020603050405020304" pitchFamily="18" charset="0"/>
              <a:cs typeface="Times New Roman" panose="02020603050405020304" pitchFamily="18" charset="0"/>
            </a:endParaRPr>
          </a:p>
        </p:txBody>
      </p:sp>
      <p:sp>
        <p:nvSpPr>
          <p:cNvPr id="1266" name="Google Shape;1266;p31"/>
          <p:cNvSpPr txBox="1">
            <a:spLocks noGrp="1"/>
          </p:cNvSpPr>
          <p:nvPr>
            <p:ph type="subTitle" idx="1"/>
          </p:nvPr>
        </p:nvSpPr>
        <p:spPr>
          <a:xfrm>
            <a:off x="1811589" y="1607574"/>
            <a:ext cx="2644116" cy="530941"/>
          </a:xfrm>
          <a:prstGeom prst="rect">
            <a:avLst/>
          </a:prstGeom>
        </p:spPr>
        <p:txBody>
          <a:bodyPr spcFirstLastPara="1" wrap="square" lIns="91425" tIns="91425" rIns="91425" bIns="91425" anchor="ctr" anchorCtr="0">
            <a:noAutofit/>
          </a:bodyPr>
          <a:lstStyle/>
          <a:p>
            <a:pPr marL="0" indent="0"/>
            <a:r>
              <a:rPr lang="en-US" sz="1400" dirty="0" smtClean="0">
                <a:latin typeface="Times New Roman" panose="02020603050405020304" pitchFamily="18" charset="0"/>
                <a:cs typeface="Times New Roman" panose="02020603050405020304" pitchFamily="18" charset="0"/>
              </a:rPr>
              <a:t>Giới </a:t>
            </a:r>
            <a:r>
              <a:rPr lang="en-US" sz="1400" dirty="0">
                <a:latin typeface="Times New Roman" panose="02020603050405020304" pitchFamily="18" charset="0"/>
                <a:cs typeface="Times New Roman" panose="02020603050405020304" pitchFamily="18" charset="0"/>
              </a:rPr>
              <a:t>thiệu dự án phần mềm, công cụ sử dụng,cơ sở lý thuyết</a:t>
            </a:r>
          </a:p>
          <a:p>
            <a:pPr marL="0" lvl="0" indent="0" rtl="0">
              <a:spcBef>
                <a:spcPts val="0"/>
              </a:spcBef>
              <a:spcAft>
                <a:spcPts val="0"/>
              </a:spcAft>
              <a:buNone/>
            </a:pPr>
            <a:endParaRPr dirty="0"/>
          </a:p>
        </p:txBody>
      </p:sp>
      <p:sp>
        <p:nvSpPr>
          <p:cNvPr id="1267" name="Google Shape;1267;p31"/>
          <p:cNvSpPr txBox="1">
            <a:spLocks noGrp="1"/>
          </p:cNvSpPr>
          <p:nvPr>
            <p:ph type="subTitle" idx="8"/>
          </p:nvPr>
        </p:nvSpPr>
        <p:spPr>
          <a:xfrm>
            <a:off x="5831435" y="1542337"/>
            <a:ext cx="2679761"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smtClean="0">
                <a:latin typeface="Times New Roman" panose="02020603050405020304" pitchFamily="18" charset="0"/>
                <a:cs typeface="Times New Roman" panose="02020603050405020304" pitchFamily="18" charset="0"/>
              </a:rPr>
              <a:t>Phân tích thiết kế hệ thống yêu cầu</a:t>
            </a:r>
            <a:endParaRPr sz="1400" dirty="0">
              <a:latin typeface="Times New Roman" panose="02020603050405020304" pitchFamily="18" charset="0"/>
              <a:cs typeface="Times New Roman" panose="02020603050405020304" pitchFamily="18" charset="0"/>
            </a:endParaRPr>
          </a:p>
        </p:txBody>
      </p:sp>
      <p:sp>
        <p:nvSpPr>
          <p:cNvPr id="1268" name="Google Shape;1268;p31"/>
          <p:cNvSpPr txBox="1">
            <a:spLocks noGrp="1"/>
          </p:cNvSpPr>
          <p:nvPr>
            <p:ph type="subTitle" idx="9"/>
          </p:nvPr>
        </p:nvSpPr>
        <p:spPr>
          <a:xfrm>
            <a:off x="3354799" y="3055919"/>
            <a:ext cx="3038627"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smtClean="0">
                <a:latin typeface="Times New Roman" panose="02020603050405020304" pitchFamily="18" charset="0"/>
                <a:cs typeface="Times New Roman" panose="02020603050405020304" pitchFamily="18" charset="0"/>
              </a:rPr>
              <a:t>Cài đặt hệ thống và kết quả đạt được</a:t>
            </a:r>
            <a:endParaRPr sz="1400" dirty="0">
              <a:latin typeface="Times New Roman" panose="02020603050405020304" pitchFamily="18" charset="0"/>
              <a:cs typeface="Times New Roman" panose="02020603050405020304" pitchFamily="18" charset="0"/>
            </a:endParaRPr>
          </a:p>
        </p:txBody>
      </p:sp>
      <p:grpSp>
        <p:nvGrpSpPr>
          <p:cNvPr id="1272" name="Google Shape;1272;p31"/>
          <p:cNvGrpSpPr/>
          <p:nvPr/>
        </p:nvGrpSpPr>
        <p:grpSpPr>
          <a:xfrm>
            <a:off x="7929576" y="2192677"/>
            <a:ext cx="1078794" cy="3091871"/>
            <a:chOff x="7543632" y="537145"/>
            <a:chExt cx="515430" cy="1477243"/>
          </a:xfrm>
        </p:grpSpPr>
        <p:sp>
          <p:nvSpPr>
            <p:cNvPr id="1273" name="Google Shape;1273;p31"/>
            <p:cNvSpPr/>
            <p:nvPr/>
          </p:nvSpPr>
          <p:spPr>
            <a:xfrm>
              <a:off x="7544065" y="537145"/>
              <a:ext cx="514996" cy="1476922"/>
            </a:xfrm>
            <a:custGeom>
              <a:avLst/>
              <a:gdLst/>
              <a:ahLst/>
              <a:cxnLst/>
              <a:rect l="l" t="t" r="r" b="b"/>
              <a:pathLst>
                <a:path w="754573" h="2037134" extrusionOk="0">
                  <a:moveTo>
                    <a:pt x="114554" y="6927"/>
                  </a:moveTo>
                  <a:lnTo>
                    <a:pt x="669861" y="323792"/>
                  </a:lnTo>
                  <a:cubicBezTo>
                    <a:pt x="713721" y="348881"/>
                    <a:pt x="741096" y="395249"/>
                    <a:pt x="741871" y="445776"/>
                  </a:cubicBezTo>
                  <a:lnTo>
                    <a:pt x="754571" y="1975046"/>
                  </a:lnTo>
                  <a:cubicBezTo>
                    <a:pt x="755015" y="2005526"/>
                    <a:pt x="708787" y="2045595"/>
                    <a:pt x="650367" y="2035562"/>
                  </a:cubicBezTo>
                  <a:lnTo>
                    <a:pt x="123317" y="1683137"/>
                  </a:lnTo>
                  <a:cubicBezTo>
                    <a:pt x="87935" y="1662880"/>
                    <a:pt x="65856" y="1625472"/>
                    <a:pt x="65215" y="1584712"/>
                  </a:cubicBezTo>
                  <a:lnTo>
                    <a:pt x="0" y="57791"/>
                  </a:lnTo>
                  <a:cubicBezTo>
                    <a:pt x="16510" y="577"/>
                    <a:pt x="86551" y="-9075"/>
                    <a:pt x="114554" y="692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31"/>
            <p:cNvSpPr/>
            <p:nvPr/>
          </p:nvSpPr>
          <p:spPr>
            <a:xfrm>
              <a:off x="7543845" y="554544"/>
              <a:ext cx="479073" cy="1459845"/>
            </a:xfrm>
            <a:custGeom>
              <a:avLst/>
              <a:gdLst/>
              <a:ahLst/>
              <a:cxnLst/>
              <a:rect l="l" t="t" r="r" b="b"/>
              <a:pathLst>
                <a:path w="701938" h="2013579" extrusionOk="0">
                  <a:moveTo>
                    <a:pt x="61918" y="5304"/>
                  </a:moveTo>
                  <a:lnTo>
                    <a:pt x="617035" y="322169"/>
                  </a:lnTo>
                  <a:cubicBezTo>
                    <a:pt x="661028" y="347246"/>
                    <a:pt x="688485" y="393709"/>
                    <a:pt x="689234" y="444343"/>
                  </a:cubicBezTo>
                  <a:lnTo>
                    <a:pt x="701934" y="1973614"/>
                  </a:lnTo>
                  <a:cubicBezTo>
                    <a:pt x="702265" y="1995356"/>
                    <a:pt x="684904" y="2013244"/>
                    <a:pt x="663168" y="2013574"/>
                  </a:cubicBezTo>
                  <a:cubicBezTo>
                    <a:pt x="656126" y="2013683"/>
                    <a:pt x="649185" y="2011898"/>
                    <a:pt x="643070" y="2008412"/>
                  </a:cubicBezTo>
                  <a:lnTo>
                    <a:pt x="70871" y="1681704"/>
                  </a:lnTo>
                  <a:cubicBezTo>
                    <a:pt x="35458" y="1661474"/>
                    <a:pt x="13347" y="1624059"/>
                    <a:pt x="12705" y="1583279"/>
                  </a:cubicBezTo>
                  <a:lnTo>
                    <a:pt x="5" y="42261"/>
                  </a:lnTo>
                  <a:cubicBezTo>
                    <a:pt x="-363" y="19294"/>
                    <a:pt x="17957" y="375"/>
                    <a:pt x="40925" y="5"/>
                  </a:cubicBezTo>
                  <a:cubicBezTo>
                    <a:pt x="48265" y="-113"/>
                    <a:pt x="55511" y="1715"/>
                    <a:pt x="61918" y="5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31"/>
            <p:cNvSpPr/>
            <p:nvPr/>
          </p:nvSpPr>
          <p:spPr>
            <a:xfrm>
              <a:off x="7543632" y="582402"/>
              <a:ext cx="478980" cy="1400277"/>
            </a:xfrm>
            <a:custGeom>
              <a:avLst/>
              <a:gdLst/>
              <a:ahLst/>
              <a:cxnLst/>
              <a:rect l="l" t="t" r="r" b="b"/>
              <a:pathLst>
                <a:path w="701802" h="1931416" extrusionOk="0">
                  <a:moveTo>
                    <a:pt x="0" y="0"/>
                  </a:moveTo>
                  <a:lnTo>
                    <a:pt x="12573" y="1541082"/>
                  </a:lnTo>
                  <a:lnTo>
                    <a:pt x="701802" y="1931416"/>
                  </a:lnTo>
                  <a:lnTo>
                    <a:pt x="689356" y="402082"/>
                  </a:lnTo>
                  <a:lnTo>
                    <a:pt x="0" y="0"/>
                  </a:lnTo>
                  <a:close/>
                </a:path>
              </a:pathLst>
            </a:custGeom>
            <a:solidFill>
              <a:srgbClr val="004C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31"/>
            <p:cNvSpPr/>
            <p:nvPr/>
          </p:nvSpPr>
          <p:spPr>
            <a:xfrm>
              <a:off x="7711936" y="658535"/>
              <a:ext cx="109585" cy="76084"/>
            </a:xfrm>
            <a:custGeom>
              <a:avLst/>
              <a:gdLst/>
              <a:ahLst/>
              <a:cxnLst/>
              <a:rect l="l" t="t" r="r" b="b"/>
              <a:pathLst>
                <a:path w="160564" h="104944" extrusionOk="0">
                  <a:moveTo>
                    <a:pt x="10646" y="1390"/>
                  </a:moveTo>
                  <a:lnTo>
                    <a:pt x="150346" y="79685"/>
                  </a:lnTo>
                  <a:cubicBezTo>
                    <a:pt x="154500" y="82276"/>
                    <a:pt x="157655" y="86188"/>
                    <a:pt x="159300" y="90798"/>
                  </a:cubicBezTo>
                  <a:lnTo>
                    <a:pt x="159300" y="90798"/>
                  </a:lnTo>
                  <a:cubicBezTo>
                    <a:pt x="163110" y="101021"/>
                    <a:pt x="157840" y="108133"/>
                    <a:pt x="149775" y="103498"/>
                  </a:cubicBezTo>
                  <a:lnTo>
                    <a:pt x="10393" y="25202"/>
                  </a:lnTo>
                  <a:cubicBezTo>
                    <a:pt x="6227" y="22630"/>
                    <a:pt x="3065" y="18706"/>
                    <a:pt x="1439" y="14090"/>
                  </a:cubicBezTo>
                  <a:lnTo>
                    <a:pt x="1439" y="14090"/>
                  </a:lnTo>
                  <a:cubicBezTo>
                    <a:pt x="-2688" y="3930"/>
                    <a:pt x="2582" y="-3119"/>
                    <a:pt x="10646" y="1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31"/>
            <p:cNvSpPr/>
            <p:nvPr/>
          </p:nvSpPr>
          <p:spPr>
            <a:xfrm>
              <a:off x="8022757" y="1056631"/>
              <a:ext cx="15727" cy="35034"/>
            </a:xfrm>
            <a:custGeom>
              <a:avLst/>
              <a:gdLst/>
              <a:ahLst/>
              <a:cxnLst/>
              <a:rect l="l" t="t" r="r" b="b"/>
              <a:pathLst>
                <a:path w="23043" h="48323" extrusionOk="0">
                  <a:moveTo>
                    <a:pt x="16947" y="127"/>
                  </a:moveTo>
                  <a:cubicBezTo>
                    <a:pt x="8947" y="-635"/>
                    <a:pt x="1453" y="9589"/>
                    <a:pt x="183" y="22924"/>
                  </a:cubicBezTo>
                  <a:cubicBezTo>
                    <a:pt x="-1087" y="36259"/>
                    <a:pt x="4374" y="47689"/>
                    <a:pt x="12312" y="48324"/>
                  </a:cubicBezTo>
                  <a:lnTo>
                    <a:pt x="19487" y="48324"/>
                  </a:lnTo>
                  <a:lnTo>
                    <a:pt x="23043"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31"/>
            <p:cNvSpPr/>
            <p:nvPr/>
          </p:nvSpPr>
          <p:spPr>
            <a:xfrm>
              <a:off x="8027265" y="1056519"/>
              <a:ext cx="20012" cy="34983"/>
            </a:xfrm>
            <a:custGeom>
              <a:avLst/>
              <a:gdLst/>
              <a:ahLst/>
              <a:cxnLst/>
              <a:rect l="l" t="t" r="r" b="b"/>
              <a:pathLst>
                <a:path w="29322" h="48253" extrusionOk="0">
                  <a:moveTo>
                    <a:pt x="183" y="22825"/>
                  </a:moveTo>
                  <a:cubicBezTo>
                    <a:pt x="-1087" y="36160"/>
                    <a:pt x="4374" y="47590"/>
                    <a:pt x="12375" y="48225"/>
                  </a:cubicBezTo>
                  <a:cubicBezTo>
                    <a:pt x="20376" y="48860"/>
                    <a:pt x="27869" y="38763"/>
                    <a:pt x="29139" y="25428"/>
                  </a:cubicBezTo>
                  <a:cubicBezTo>
                    <a:pt x="30409" y="12093"/>
                    <a:pt x="24949" y="663"/>
                    <a:pt x="16948" y="28"/>
                  </a:cubicBezTo>
                  <a:cubicBezTo>
                    <a:pt x="8946" y="-607"/>
                    <a:pt x="1136" y="9490"/>
                    <a:pt x="183" y="228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31"/>
            <p:cNvSpPr/>
            <p:nvPr/>
          </p:nvSpPr>
          <p:spPr>
            <a:xfrm>
              <a:off x="8022757" y="1109994"/>
              <a:ext cx="15727" cy="35034"/>
            </a:xfrm>
            <a:custGeom>
              <a:avLst/>
              <a:gdLst/>
              <a:ahLst/>
              <a:cxnLst/>
              <a:rect l="l" t="t" r="r" b="b"/>
              <a:pathLst>
                <a:path w="23043" h="48323" extrusionOk="0">
                  <a:moveTo>
                    <a:pt x="16947" y="190"/>
                  </a:moveTo>
                  <a:cubicBezTo>
                    <a:pt x="8947" y="-571"/>
                    <a:pt x="1453" y="9589"/>
                    <a:pt x="183" y="22924"/>
                  </a:cubicBezTo>
                  <a:cubicBezTo>
                    <a:pt x="-1087" y="36259"/>
                    <a:pt x="4374" y="47689"/>
                    <a:pt x="12312" y="48324"/>
                  </a:cubicBezTo>
                  <a:lnTo>
                    <a:pt x="19487" y="48324"/>
                  </a:lnTo>
                  <a:lnTo>
                    <a:pt x="23043"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31"/>
            <p:cNvSpPr/>
            <p:nvPr/>
          </p:nvSpPr>
          <p:spPr>
            <a:xfrm>
              <a:off x="8027265" y="1110112"/>
              <a:ext cx="20012" cy="34938"/>
            </a:xfrm>
            <a:custGeom>
              <a:avLst/>
              <a:gdLst/>
              <a:ahLst/>
              <a:cxnLst/>
              <a:rect l="l" t="t" r="r" b="b"/>
              <a:pathLst>
                <a:path w="29322" h="48190" extrusionOk="0">
                  <a:moveTo>
                    <a:pt x="183" y="22762"/>
                  </a:moveTo>
                  <a:cubicBezTo>
                    <a:pt x="-1087" y="36097"/>
                    <a:pt x="4374" y="47527"/>
                    <a:pt x="12375" y="48162"/>
                  </a:cubicBezTo>
                  <a:cubicBezTo>
                    <a:pt x="20376" y="48797"/>
                    <a:pt x="27869" y="38764"/>
                    <a:pt x="29139" y="25429"/>
                  </a:cubicBezTo>
                  <a:cubicBezTo>
                    <a:pt x="30409" y="12094"/>
                    <a:pt x="24949" y="664"/>
                    <a:pt x="16948" y="29"/>
                  </a:cubicBezTo>
                  <a:cubicBezTo>
                    <a:pt x="8946" y="-606"/>
                    <a:pt x="1136" y="9427"/>
                    <a:pt x="183" y="2276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31"/>
            <p:cNvSpPr/>
            <p:nvPr/>
          </p:nvSpPr>
          <p:spPr>
            <a:xfrm>
              <a:off x="7547837" y="703137"/>
              <a:ext cx="468275" cy="1097027"/>
            </a:xfrm>
            <a:custGeom>
              <a:avLst/>
              <a:gdLst/>
              <a:ahLst/>
              <a:cxnLst/>
              <a:rect l="l" t="t" r="r" b="b"/>
              <a:pathLst>
                <a:path w="686117" h="1513141" extrusionOk="0">
                  <a:moveTo>
                    <a:pt x="686117" y="592392"/>
                  </a:moveTo>
                  <a:lnTo>
                    <a:pt x="250825" y="1513142"/>
                  </a:lnTo>
                  <a:lnTo>
                    <a:pt x="6414" y="1374712"/>
                  </a:lnTo>
                  <a:lnTo>
                    <a:pt x="0" y="590423"/>
                  </a:lnTo>
                  <a:lnTo>
                    <a:pt x="279146" y="0"/>
                  </a:lnTo>
                  <a:lnTo>
                    <a:pt x="683196" y="235712"/>
                  </a:lnTo>
                  <a:lnTo>
                    <a:pt x="686117" y="592392"/>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31"/>
            <p:cNvSpPr/>
            <p:nvPr/>
          </p:nvSpPr>
          <p:spPr>
            <a:xfrm>
              <a:off x="7828667" y="1440264"/>
              <a:ext cx="194027" cy="543242"/>
            </a:xfrm>
            <a:custGeom>
              <a:avLst/>
              <a:gdLst/>
              <a:ahLst/>
              <a:cxnLst/>
              <a:rect l="l" t="t" r="r" b="b"/>
              <a:pathLst>
                <a:path w="284289" h="749300" extrusionOk="0">
                  <a:moveTo>
                    <a:pt x="284290" y="749300"/>
                  </a:moveTo>
                  <a:lnTo>
                    <a:pt x="0" y="588327"/>
                  </a:lnTo>
                  <a:lnTo>
                    <a:pt x="278194" y="0"/>
                  </a:lnTo>
                  <a:lnTo>
                    <a:pt x="284290" y="749300"/>
                  </a:lnTo>
                  <a:close/>
                </a:path>
              </a:pathLst>
            </a:custGeom>
            <a:solidFill>
              <a:srgbClr val="4EE9D3">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3" name="Google Shape;1283;p31"/>
          <p:cNvGrpSpPr/>
          <p:nvPr/>
        </p:nvGrpSpPr>
        <p:grpSpPr>
          <a:xfrm>
            <a:off x="7439605" y="4209349"/>
            <a:ext cx="741792" cy="1115355"/>
            <a:chOff x="2407190" y="3340529"/>
            <a:chExt cx="652756" cy="981481"/>
          </a:xfrm>
        </p:grpSpPr>
        <p:sp>
          <p:nvSpPr>
            <p:cNvPr id="1284" name="Google Shape;1284;p31"/>
            <p:cNvSpPr/>
            <p:nvPr/>
          </p:nvSpPr>
          <p:spPr>
            <a:xfrm>
              <a:off x="2417777" y="3350160"/>
              <a:ext cx="140721" cy="30200"/>
            </a:xfrm>
            <a:custGeom>
              <a:avLst/>
              <a:gdLst/>
              <a:ahLst/>
              <a:cxnLst/>
              <a:rect l="l" t="t" r="r" b="b"/>
              <a:pathLst>
                <a:path w="206184" h="41655" extrusionOk="0">
                  <a:moveTo>
                    <a:pt x="200216" y="30734"/>
                  </a:moveTo>
                  <a:cubicBezTo>
                    <a:pt x="197612" y="31051"/>
                    <a:pt x="194945" y="31242"/>
                    <a:pt x="192215" y="31432"/>
                  </a:cubicBezTo>
                  <a:cubicBezTo>
                    <a:pt x="189484" y="31623"/>
                    <a:pt x="187579" y="31432"/>
                    <a:pt x="185229" y="31432"/>
                  </a:cubicBezTo>
                  <a:cubicBezTo>
                    <a:pt x="182880" y="31432"/>
                    <a:pt x="178879" y="31432"/>
                    <a:pt x="175895" y="31051"/>
                  </a:cubicBezTo>
                  <a:cubicBezTo>
                    <a:pt x="172910" y="30670"/>
                    <a:pt x="170879" y="30607"/>
                    <a:pt x="168338" y="30353"/>
                  </a:cubicBezTo>
                  <a:lnTo>
                    <a:pt x="163703" y="29845"/>
                  </a:lnTo>
                  <a:cubicBezTo>
                    <a:pt x="160465" y="29400"/>
                    <a:pt x="157353" y="28765"/>
                    <a:pt x="153924" y="28130"/>
                  </a:cubicBezTo>
                  <a:cubicBezTo>
                    <a:pt x="152971" y="28130"/>
                    <a:pt x="151956" y="28130"/>
                    <a:pt x="151003" y="27559"/>
                  </a:cubicBezTo>
                  <a:cubicBezTo>
                    <a:pt x="146558" y="26607"/>
                    <a:pt x="142049" y="25463"/>
                    <a:pt x="137541" y="24193"/>
                  </a:cubicBezTo>
                  <a:lnTo>
                    <a:pt x="134176" y="23114"/>
                  </a:lnTo>
                  <a:cubicBezTo>
                    <a:pt x="130429" y="21971"/>
                    <a:pt x="126682" y="20701"/>
                    <a:pt x="122809" y="19304"/>
                  </a:cubicBezTo>
                  <a:lnTo>
                    <a:pt x="115507" y="16573"/>
                  </a:lnTo>
                  <a:lnTo>
                    <a:pt x="112840" y="15494"/>
                  </a:lnTo>
                  <a:cubicBezTo>
                    <a:pt x="109157" y="13970"/>
                    <a:pt x="105410" y="12319"/>
                    <a:pt x="101727" y="10541"/>
                  </a:cubicBezTo>
                  <a:cubicBezTo>
                    <a:pt x="98044" y="8763"/>
                    <a:pt x="92583" y="6223"/>
                    <a:pt x="88011" y="3746"/>
                  </a:cubicBezTo>
                  <a:lnTo>
                    <a:pt x="85598" y="2540"/>
                  </a:lnTo>
                  <a:lnTo>
                    <a:pt x="84265" y="2032"/>
                  </a:lnTo>
                  <a:lnTo>
                    <a:pt x="83249" y="1588"/>
                  </a:lnTo>
                  <a:lnTo>
                    <a:pt x="82613" y="1588"/>
                  </a:lnTo>
                  <a:lnTo>
                    <a:pt x="79946" y="698"/>
                  </a:lnTo>
                  <a:lnTo>
                    <a:pt x="79946" y="698"/>
                  </a:lnTo>
                  <a:lnTo>
                    <a:pt x="79502" y="698"/>
                  </a:lnTo>
                  <a:lnTo>
                    <a:pt x="77788" y="317"/>
                  </a:lnTo>
                  <a:lnTo>
                    <a:pt x="76137" y="0"/>
                  </a:lnTo>
                  <a:lnTo>
                    <a:pt x="75565" y="0"/>
                  </a:lnTo>
                  <a:lnTo>
                    <a:pt x="73406" y="0"/>
                  </a:lnTo>
                  <a:lnTo>
                    <a:pt x="71247" y="0"/>
                  </a:lnTo>
                  <a:lnTo>
                    <a:pt x="69152" y="0"/>
                  </a:lnTo>
                  <a:lnTo>
                    <a:pt x="68643" y="0"/>
                  </a:lnTo>
                  <a:lnTo>
                    <a:pt x="0" y="11049"/>
                  </a:lnTo>
                  <a:cubicBezTo>
                    <a:pt x="1143" y="10954"/>
                    <a:pt x="2286" y="10954"/>
                    <a:pt x="3429" y="11049"/>
                  </a:cubicBezTo>
                  <a:cubicBezTo>
                    <a:pt x="4655" y="10954"/>
                    <a:pt x="5886" y="10954"/>
                    <a:pt x="7112" y="11049"/>
                  </a:cubicBezTo>
                  <a:lnTo>
                    <a:pt x="7493" y="11049"/>
                  </a:lnTo>
                  <a:lnTo>
                    <a:pt x="10859" y="11747"/>
                  </a:lnTo>
                  <a:lnTo>
                    <a:pt x="11367" y="11747"/>
                  </a:lnTo>
                  <a:cubicBezTo>
                    <a:pt x="12510" y="12128"/>
                    <a:pt x="13716" y="12509"/>
                    <a:pt x="14923" y="13017"/>
                  </a:cubicBezTo>
                  <a:lnTo>
                    <a:pt x="15938" y="13462"/>
                  </a:lnTo>
                  <a:cubicBezTo>
                    <a:pt x="17209" y="13970"/>
                    <a:pt x="18415" y="14541"/>
                    <a:pt x="19685" y="15176"/>
                  </a:cubicBezTo>
                  <a:cubicBezTo>
                    <a:pt x="24257" y="17653"/>
                    <a:pt x="28829" y="19875"/>
                    <a:pt x="33401" y="21971"/>
                  </a:cubicBezTo>
                  <a:lnTo>
                    <a:pt x="34099" y="22352"/>
                  </a:lnTo>
                  <a:cubicBezTo>
                    <a:pt x="37592" y="24003"/>
                    <a:pt x="41021" y="25463"/>
                    <a:pt x="44513" y="26924"/>
                  </a:cubicBezTo>
                  <a:lnTo>
                    <a:pt x="47181" y="28003"/>
                  </a:lnTo>
                  <a:lnTo>
                    <a:pt x="52324" y="30035"/>
                  </a:lnTo>
                  <a:lnTo>
                    <a:pt x="54483" y="30734"/>
                  </a:lnTo>
                  <a:cubicBezTo>
                    <a:pt x="58357" y="32131"/>
                    <a:pt x="62103" y="33401"/>
                    <a:pt x="65913" y="34544"/>
                  </a:cubicBezTo>
                  <a:lnTo>
                    <a:pt x="68453" y="35433"/>
                  </a:lnTo>
                  <a:lnTo>
                    <a:pt x="69215" y="35433"/>
                  </a:lnTo>
                  <a:cubicBezTo>
                    <a:pt x="73724" y="36703"/>
                    <a:pt x="78232" y="37846"/>
                    <a:pt x="82677" y="38798"/>
                  </a:cubicBezTo>
                  <a:lnTo>
                    <a:pt x="82995" y="38798"/>
                  </a:lnTo>
                  <a:lnTo>
                    <a:pt x="85598" y="39243"/>
                  </a:lnTo>
                  <a:cubicBezTo>
                    <a:pt x="88900" y="39878"/>
                    <a:pt x="91948" y="40513"/>
                    <a:pt x="95377" y="40957"/>
                  </a:cubicBezTo>
                  <a:cubicBezTo>
                    <a:pt x="95739" y="40925"/>
                    <a:pt x="96095" y="40925"/>
                    <a:pt x="96457" y="40957"/>
                  </a:cubicBezTo>
                  <a:lnTo>
                    <a:pt x="100076" y="40957"/>
                  </a:lnTo>
                  <a:cubicBezTo>
                    <a:pt x="102553" y="40957"/>
                    <a:pt x="105093" y="41529"/>
                    <a:pt x="107569" y="41656"/>
                  </a:cubicBezTo>
                  <a:lnTo>
                    <a:pt x="109220" y="41656"/>
                  </a:lnTo>
                  <a:lnTo>
                    <a:pt x="116904" y="41656"/>
                  </a:lnTo>
                  <a:lnTo>
                    <a:pt x="121729" y="41656"/>
                  </a:lnTo>
                  <a:lnTo>
                    <a:pt x="123888" y="41656"/>
                  </a:lnTo>
                  <a:cubicBezTo>
                    <a:pt x="126619" y="41656"/>
                    <a:pt x="129286" y="41275"/>
                    <a:pt x="131890" y="40957"/>
                  </a:cubicBezTo>
                  <a:lnTo>
                    <a:pt x="134493" y="40957"/>
                  </a:lnTo>
                  <a:lnTo>
                    <a:pt x="137541" y="40449"/>
                  </a:lnTo>
                  <a:lnTo>
                    <a:pt x="206185" y="29400"/>
                  </a:lnTo>
                  <a:cubicBezTo>
                    <a:pt x="204026" y="30353"/>
                    <a:pt x="202121" y="30543"/>
                    <a:pt x="200216" y="307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5" name="Google Shape;1285;p31"/>
            <p:cNvGrpSpPr/>
            <p:nvPr/>
          </p:nvGrpSpPr>
          <p:grpSpPr>
            <a:xfrm>
              <a:off x="2563091" y="3340529"/>
              <a:ext cx="60692" cy="11244"/>
              <a:chOff x="3735006" y="4164012"/>
              <a:chExt cx="88900" cy="15494"/>
            </a:xfrm>
          </p:grpSpPr>
          <p:sp>
            <p:nvSpPr>
              <p:cNvPr id="1286" name="Google Shape;1286;p31"/>
              <p:cNvSpPr/>
              <p:nvPr/>
            </p:nvSpPr>
            <p:spPr>
              <a:xfrm>
                <a:off x="3735006" y="4164266"/>
                <a:ext cx="69151" cy="11049"/>
              </a:xfrm>
              <a:custGeom>
                <a:avLst/>
                <a:gdLst/>
                <a:ahLst/>
                <a:cxnLst/>
                <a:rect l="l" t="t" r="r" b="b"/>
                <a:pathLst>
                  <a:path w="69151" h="11049" extrusionOk="0">
                    <a:moveTo>
                      <a:pt x="254" y="11049"/>
                    </a:moveTo>
                    <a:lnTo>
                      <a:pt x="68643" y="0"/>
                    </a:lnTo>
                    <a:lnTo>
                      <a:pt x="69152" y="0"/>
                    </a:lnTo>
                    <a:lnTo>
                      <a:pt x="508" y="11049"/>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31"/>
              <p:cNvSpPr/>
              <p:nvPr/>
            </p:nvSpPr>
            <p:spPr>
              <a:xfrm>
                <a:off x="3735768" y="4164203"/>
                <a:ext cx="70802" cy="11048"/>
              </a:xfrm>
              <a:custGeom>
                <a:avLst/>
                <a:gdLst/>
                <a:ahLst/>
                <a:cxnLst/>
                <a:rect l="l" t="t" r="r" b="b"/>
                <a:pathLst>
                  <a:path w="70802" h="11048" extrusionOk="0">
                    <a:moveTo>
                      <a:pt x="0" y="11049"/>
                    </a:moveTo>
                    <a:lnTo>
                      <a:pt x="68643" y="0"/>
                    </a:lnTo>
                    <a:lnTo>
                      <a:pt x="70803" y="0"/>
                    </a:lnTo>
                    <a:lnTo>
                      <a:pt x="2159" y="11049"/>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31"/>
              <p:cNvSpPr/>
              <p:nvPr/>
            </p:nvSpPr>
            <p:spPr>
              <a:xfrm>
                <a:off x="3737927" y="4164012"/>
                <a:ext cx="70738" cy="11112"/>
              </a:xfrm>
              <a:custGeom>
                <a:avLst/>
                <a:gdLst/>
                <a:ahLst/>
                <a:cxnLst/>
                <a:rect l="l" t="t" r="r" b="b"/>
                <a:pathLst>
                  <a:path w="70738" h="11112" extrusionOk="0">
                    <a:moveTo>
                      <a:pt x="0" y="11049"/>
                    </a:moveTo>
                    <a:lnTo>
                      <a:pt x="68644" y="0"/>
                    </a:lnTo>
                    <a:lnTo>
                      <a:pt x="70739" y="0"/>
                    </a:lnTo>
                    <a:lnTo>
                      <a:pt x="2223" y="11113"/>
                    </a:lnTo>
                    <a:lnTo>
                      <a:pt x="127" y="11113"/>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31"/>
              <p:cNvSpPr/>
              <p:nvPr/>
            </p:nvSpPr>
            <p:spPr>
              <a:xfrm>
                <a:off x="3740150" y="4164028"/>
                <a:ext cx="70802" cy="11096"/>
              </a:xfrm>
              <a:custGeom>
                <a:avLst/>
                <a:gdLst/>
                <a:ahLst/>
                <a:cxnLst/>
                <a:rect l="l" t="t" r="r" b="b"/>
                <a:pathLst>
                  <a:path w="70802" h="11096" extrusionOk="0">
                    <a:moveTo>
                      <a:pt x="0" y="11097"/>
                    </a:moveTo>
                    <a:lnTo>
                      <a:pt x="68643" y="48"/>
                    </a:lnTo>
                    <a:cubicBezTo>
                      <a:pt x="69361" y="-16"/>
                      <a:pt x="70085" y="-16"/>
                      <a:pt x="70802" y="48"/>
                    </a:cubicBezTo>
                    <a:lnTo>
                      <a:pt x="2159" y="11097"/>
                    </a:lnTo>
                    <a:cubicBezTo>
                      <a:pt x="1441" y="11033"/>
                      <a:pt x="718" y="11033"/>
                      <a:pt x="0" y="11097"/>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31"/>
              <p:cNvSpPr/>
              <p:nvPr/>
            </p:nvSpPr>
            <p:spPr>
              <a:xfrm>
                <a:off x="3742182" y="4164266"/>
                <a:ext cx="70929" cy="11430"/>
              </a:xfrm>
              <a:custGeom>
                <a:avLst/>
                <a:gdLst/>
                <a:ahLst/>
                <a:cxnLst/>
                <a:rect l="l" t="t" r="r" b="b"/>
                <a:pathLst>
                  <a:path w="70929" h="11430" extrusionOk="0">
                    <a:moveTo>
                      <a:pt x="0" y="11049"/>
                    </a:moveTo>
                    <a:lnTo>
                      <a:pt x="68643" y="0"/>
                    </a:lnTo>
                    <a:lnTo>
                      <a:pt x="70929" y="381"/>
                    </a:lnTo>
                    <a:lnTo>
                      <a:pt x="2286" y="11430"/>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31"/>
              <p:cNvSpPr/>
              <p:nvPr/>
            </p:nvSpPr>
            <p:spPr>
              <a:xfrm>
                <a:off x="3744467" y="4164647"/>
                <a:ext cx="71120" cy="11684"/>
              </a:xfrm>
              <a:custGeom>
                <a:avLst/>
                <a:gdLst/>
                <a:ahLst/>
                <a:cxnLst/>
                <a:rect l="l" t="t" r="r" b="b"/>
                <a:pathLst>
                  <a:path w="71120" h="11684" extrusionOk="0">
                    <a:moveTo>
                      <a:pt x="0" y="11049"/>
                    </a:moveTo>
                    <a:lnTo>
                      <a:pt x="68644" y="0"/>
                    </a:lnTo>
                    <a:lnTo>
                      <a:pt x="71120" y="635"/>
                    </a:lnTo>
                    <a:lnTo>
                      <a:pt x="2477" y="11684"/>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31"/>
              <p:cNvSpPr/>
              <p:nvPr/>
            </p:nvSpPr>
            <p:spPr>
              <a:xfrm>
                <a:off x="3746944" y="4165600"/>
                <a:ext cx="71310" cy="11938"/>
              </a:xfrm>
              <a:custGeom>
                <a:avLst/>
                <a:gdLst/>
                <a:ahLst/>
                <a:cxnLst/>
                <a:rect l="l" t="t" r="r" b="b"/>
                <a:pathLst>
                  <a:path w="71310" h="11938" extrusionOk="0">
                    <a:moveTo>
                      <a:pt x="0" y="10732"/>
                    </a:moveTo>
                    <a:lnTo>
                      <a:pt x="68643" y="0"/>
                    </a:lnTo>
                    <a:lnTo>
                      <a:pt x="71310" y="889"/>
                    </a:lnTo>
                    <a:lnTo>
                      <a:pt x="2667" y="11938"/>
                    </a:lnTo>
                    <a:lnTo>
                      <a:pt x="0" y="11049"/>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31"/>
              <p:cNvSpPr/>
              <p:nvPr/>
            </p:nvSpPr>
            <p:spPr>
              <a:xfrm>
                <a:off x="3749611" y="4166171"/>
                <a:ext cx="71564" cy="12128"/>
              </a:xfrm>
              <a:custGeom>
                <a:avLst/>
                <a:gdLst/>
                <a:ahLst/>
                <a:cxnLst/>
                <a:rect l="l" t="t" r="r" b="b"/>
                <a:pathLst>
                  <a:path w="71564" h="12128" extrusionOk="0">
                    <a:moveTo>
                      <a:pt x="0" y="11049"/>
                    </a:moveTo>
                    <a:lnTo>
                      <a:pt x="68643" y="0"/>
                    </a:lnTo>
                    <a:cubicBezTo>
                      <a:pt x="69640" y="368"/>
                      <a:pt x="70612" y="794"/>
                      <a:pt x="71564" y="1270"/>
                    </a:cubicBezTo>
                    <a:lnTo>
                      <a:pt x="3238" y="12128"/>
                    </a:lnTo>
                    <a:cubicBezTo>
                      <a:pt x="2286" y="11652"/>
                      <a:pt x="1314" y="11226"/>
                      <a:pt x="317" y="10858"/>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31"/>
              <p:cNvSpPr/>
              <p:nvPr/>
            </p:nvSpPr>
            <p:spPr>
              <a:xfrm>
                <a:off x="3752850" y="4167251"/>
                <a:ext cx="71056" cy="12255"/>
              </a:xfrm>
              <a:custGeom>
                <a:avLst/>
                <a:gdLst/>
                <a:ahLst/>
                <a:cxnLst/>
                <a:rect l="l" t="t" r="r" b="b"/>
                <a:pathLst>
                  <a:path w="71056" h="12255" extrusionOk="0">
                    <a:moveTo>
                      <a:pt x="0" y="11049"/>
                    </a:moveTo>
                    <a:lnTo>
                      <a:pt x="68643" y="0"/>
                    </a:lnTo>
                    <a:cubicBezTo>
                      <a:pt x="69475" y="336"/>
                      <a:pt x="70288" y="743"/>
                      <a:pt x="71057" y="1207"/>
                    </a:cubicBezTo>
                    <a:lnTo>
                      <a:pt x="2413" y="12255"/>
                    </a:lnTo>
                    <a:cubicBezTo>
                      <a:pt x="1645" y="11792"/>
                      <a:pt x="832" y="11385"/>
                      <a:pt x="0" y="11049"/>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5" name="Google Shape;1295;p31"/>
            <p:cNvSpPr/>
            <p:nvPr/>
          </p:nvSpPr>
          <p:spPr>
            <a:xfrm>
              <a:off x="2407190" y="3348862"/>
              <a:ext cx="605936" cy="973148"/>
            </a:xfrm>
            <a:custGeom>
              <a:avLst/>
              <a:gdLst/>
              <a:ahLst/>
              <a:cxnLst/>
              <a:rect l="l" t="t" r="r" b="b"/>
              <a:pathLst>
                <a:path w="887818" h="1342273" extrusionOk="0">
                  <a:moveTo>
                    <a:pt x="887553" y="952257"/>
                  </a:moveTo>
                  <a:cubicBezTo>
                    <a:pt x="888251" y="968957"/>
                    <a:pt x="894601" y="1165680"/>
                    <a:pt x="772872" y="1267534"/>
                  </a:cubicBezTo>
                  <a:cubicBezTo>
                    <a:pt x="696989" y="1337003"/>
                    <a:pt x="533921" y="1342274"/>
                    <a:pt x="486487" y="1342274"/>
                  </a:cubicBezTo>
                  <a:cubicBezTo>
                    <a:pt x="479184" y="1342274"/>
                    <a:pt x="474676" y="1342274"/>
                    <a:pt x="473787" y="1342274"/>
                  </a:cubicBezTo>
                  <a:cubicBezTo>
                    <a:pt x="468351" y="1341931"/>
                    <a:pt x="463062" y="1340394"/>
                    <a:pt x="458293" y="1337765"/>
                  </a:cubicBezTo>
                  <a:cubicBezTo>
                    <a:pt x="452521" y="1334565"/>
                    <a:pt x="447250" y="1330520"/>
                    <a:pt x="442672" y="1325764"/>
                  </a:cubicBezTo>
                  <a:cubicBezTo>
                    <a:pt x="433909" y="1316747"/>
                    <a:pt x="227089" y="1103514"/>
                    <a:pt x="135332" y="928381"/>
                  </a:cubicBezTo>
                  <a:cubicBezTo>
                    <a:pt x="7824" y="694002"/>
                    <a:pt x="7443" y="500327"/>
                    <a:pt x="7633" y="484262"/>
                  </a:cubicBezTo>
                  <a:lnTo>
                    <a:pt x="13" y="38111"/>
                  </a:lnTo>
                  <a:cubicBezTo>
                    <a:pt x="-368" y="20902"/>
                    <a:pt x="7443" y="12711"/>
                    <a:pt x="19063" y="12711"/>
                  </a:cubicBezTo>
                  <a:cubicBezTo>
                    <a:pt x="24772" y="12889"/>
                    <a:pt x="30354" y="14457"/>
                    <a:pt x="35319" y="17283"/>
                  </a:cubicBezTo>
                  <a:cubicBezTo>
                    <a:pt x="69927" y="35698"/>
                    <a:pt x="102947" y="44969"/>
                    <a:pt x="132538" y="44969"/>
                  </a:cubicBezTo>
                  <a:cubicBezTo>
                    <a:pt x="152750" y="45299"/>
                    <a:pt x="172689" y="40257"/>
                    <a:pt x="190323" y="30364"/>
                  </a:cubicBezTo>
                  <a:cubicBezTo>
                    <a:pt x="201048" y="24147"/>
                    <a:pt x="210541" y="16013"/>
                    <a:pt x="218326" y="6361"/>
                  </a:cubicBezTo>
                  <a:cubicBezTo>
                    <a:pt x="221832" y="2163"/>
                    <a:pt x="227083" y="-180"/>
                    <a:pt x="232550" y="11"/>
                  </a:cubicBezTo>
                  <a:cubicBezTo>
                    <a:pt x="238246" y="189"/>
                    <a:pt x="243815" y="1782"/>
                    <a:pt x="248743" y="4646"/>
                  </a:cubicBezTo>
                  <a:lnTo>
                    <a:pt x="625806" y="205179"/>
                  </a:lnTo>
                  <a:cubicBezTo>
                    <a:pt x="639579" y="213123"/>
                    <a:pt x="650488" y="225214"/>
                    <a:pt x="656984" y="239723"/>
                  </a:cubicBezTo>
                  <a:cubicBezTo>
                    <a:pt x="665512" y="258551"/>
                    <a:pt x="675311" y="276776"/>
                    <a:pt x="686321" y="294270"/>
                  </a:cubicBezTo>
                  <a:cubicBezTo>
                    <a:pt x="728231" y="361262"/>
                    <a:pt x="784111" y="415618"/>
                    <a:pt x="843674" y="447368"/>
                  </a:cubicBezTo>
                  <a:cubicBezTo>
                    <a:pt x="863550" y="457909"/>
                    <a:pt x="879933" y="483373"/>
                    <a:pt x="880250" y="5041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31"/>
            <p:cNvSpPr/>
            <p:nvPr/>
          </p:nvSpPr>
          <p:spPr>
            <a:xfrm>
              <a:off x="2577310" y="3344261"/>
              <a:ext cx="482636" cy="971575"/>
            </a:xfrm>
            <a:custGeom>
              <a:avLst/>
              <a:gdLst/>
              <a:ahLst/>
              <a:cxnLst/>
              <a:rect l="l" t="t" r="r" b="b"/>
              <a:pathLst>
                <a:path w="707159" h="1340103" extrusionOk="0">
                  <a:moveTo>
                    <a:pt x="707136" y="957009"/>
                  </a:moveTo>
                  <a:lnTo>
                    <a:pt x="707136" y="955992"/>
                  </a:lnTo>
                  <a:cubicBezTo>
                    <a:pt x="707136" y="954977"/>
                    <a:pt x="707136" y="954024"/>
                    <a:pt x="707136" y="953198"/>
                  </a:cubicBezTo>
                  <a:cubicBezTo>
                    <a:pt x="707136" y="952373"/>
                    <a:pt x="707136" y="952500"/>
                    <a:pt x="707136" y="952119"/>
                  </a:cubicBezTo>
                  <a:cubicBezTo>
                    <a:pt x="707168" y="951440"/>
                    <a:pt x="707168" y="950766"/>
                    <a:pt x="707136" y="950087"/>
                  </a:cubicBezTo>
                  <a:lnTo>
                    <a:pt x="707136" y="949389"/>
                  </a:lnTo>
                  <a:cubicBezTo>
                    <a:pt x="707136" y="948690"/>
                    <a:pt x="707136" y="948055"/>
                    <a:pt x="707136" y="947547"/>
                  </a:cubicBezTo>
                  <a:lnTo>
                    <a:pt x="699516" y="498983"/>
                  </a:lnTo>
                  <a:lnTo>
                    <a:pt x="699516" y="497522"/>
                  </a:lnTo>
                  <a:cubicBezTo>
                    <a:pt x="699516" y="496189"/>
                    <a:pt x="699516" y="494855"/>
                    <a:pt x="699072" y="493522"/>
                  </a:cubicBezTo>
                  <a:cubicBezTo>
                    <a:pt x="699110" y="492995"/>
                    <a:pt x="699110" y="492461"/>
                    <a:pt x="699072" y="491935"/>
                  </a:cubicBezTo>
                  <a:lnTo>
                    <a:pt x="698691" y="489776"/>
                  </a:lnTo>
                  <a:cubicBezTo>
                    <a:pt x="698691" y="489077"/>
                    <a:pt x="698691" y="488378"/>
                    <a:pt x="698246" y="487616"/>
                  </a:cubicBezTo>
                  <a:cubicBezTo>
                    <a:pt x="697801" y="486854"/>
                    <a:pt x="697675" y="486092"/>
                    <a:pt x="697484" y="485330"/>
                  </a:cubicBezTo>
                  <a:cubicBezTo>
                    <a:pt x="697294" y="484569"/>
                    <a:pt x="696468" y="482283"/>
                    <a:pt x="695897" y="480695"/>
                  </a:cubicBezTo>
                  <a:cubicBezTo>
                    <a:pt x="695325" y="479108"/>
                    <a:pt x="694880" y="478155"/>
                    <a:pt x="694309" y="476885"/>
                  </a:cubicBezTo>
                  <a:cubicBezTo>
                    <a:pt x="693738" y="475615"/>
                    <a:pt x="692848" y="473837"/>
                    <a:pt x="692023" y="472313"/>
                  </a:cubicBezTo>
                  <a:lnTo>
                    <a:pt x="689991" y="468630"/>
                  </a:lnTo>
                  <a:lnTo>
                    <a:pt x="687133" y="464312"/>
                  </a:lnTo>
                  <a:cubicBezTo>
                    <a:pt x="686308" y="463105"/>
                    <a:pt x="685483" y="461963"/>
                    <a:pt x="684594" y="460883"/>
                  </a:cubicBezTo>
                  <a:cubicBezTo>
                    <a:pt x="683705" y="459803"/>
                    <a:pt x="682371" y="458153"/>
                    <a:pt x="681228" y="456883"/>
                  </a:cubicBezTo>
                  <a:cubicBezTo>
                    <a:pt x="680085" y="455613"/>
                    <a:pt x="680022" y="455359"/>
                    <a:pt x="679386" y="454660"/>
                  </a:cubicBezTo>
                  <a:cubicBezTo>
                    <a:pt x="678999" y="454355"/>
                    <a:pt x="678637" y="454012"/>
                    <a:pt x="678307" y="453644"/>
                  </a:cubicBezTo>
                  <a:lnTo>
                    <a:pt x="675450" y="451041"/>
                  </a:lnTo>
                  <a:cubicBezTo>
                    <a:pt x="674688" y="450342"/>
                    <a:pt x="673989" y="449580"/>
                    <a:pt x="673227" y="448945"/>
                  </a:cubicBezTo>
                  <a:lnTo>
                    <a:pt x="671449" y="447548"/>
                  </a:lnTo>
                  <a:lnTo>
                    <a:pt x="669798" y="446341"/>
                  </a:lnTo>
                  <a:lnTo>
                    <a:pt x="668401" y="445326"/>
                  </a:lnTo>
                  <a:cubicBezTo>
                    <a:pt x="667131" y="444436"/>
                    <a:pt x="665734" y="443611"/>
                    <a:pt x="664401" y="442849"/>
                  </a:cubicBezTo>
                  <a:lnTo>
                    <a:pt x="663258" y="442214"/>
                  </a:lnTo>
                  <a:cubicBezTo>
                    <a:pt x="660400" y="440690"/>
                    <a:pt x="657479" y="439039"/>
                    <a:pt x="654622" y="437388"/>
                  </a:cubicBezTo>
                  <a:lnTo>
                    <a:pt x="647636" y="433260"/>
                  </a:lnTo>
                  <a:lnTo>
                    <a:pt x="642874" y="430340"/>
                  </a:lnTo>
                  <a:lnTo>
                    <a:pt x="635698" y="425641"/>
                  </a:lnTo>
                  <a:cubicBezTo>
                    <a:pt x="634238" y="424752"/>
                    <a:pt x="632841" y="423799"/>
                    <a:pt x="631444" y="422847"/>
                  </a:cubicBezTo>
                  <a:cubicBezTo>
                    <a:pt x="627063" y="419862"/>
                    <a:pt x="622745" y="416497"/>
                    <a:pt x="618426" y="413576"/>
                  </a:cubicBezTo>
                  <a:lnTo>
                    <a:pt x="615569" y="411353"/>
                  </a:lnTo>
                  <a:lnTo>
                    <a:pt x="605473" y="403352"/>
                  </a:lnTo>
                  <a:lnTo>
                    <a:pt x="602044" y="400558"/>
                  </a:lnTo>
                  <a:cubicBezTo>
                    <a:pt x="596583" y="395986"/>
                    <a:pt x="591122" y="391223"/>
                    <a:pt x="585788" y="386271"/>
                  </a:cubicBezTo>
                  <a:lnTo>
                    <a:pt x="583248" y="383858"/>
                  </a:lnTo>
                  <a:cubicBezTo>
                    <a:pt x="577786" y="378778"/>
                    <a:pt x="572389" y="373507"/>
                    <a:pt x="567119" y="367983"/>
                  </a:cubicBezTo>
                  <a:lnTo>
                    <a:pt x="565467" y="366204"/>
                  </a:lnTo>
                  <a:cubicBezTo>
                    <a:pt x="560705" y="361188"/>
                    <a:pt x="556070" y="356045"/>
                    <a:pt x="551434" y="350774"/>
                  </a:cubicBezTo>
                  <a:lnTo>
                    <a:pt x="549847" y="348933"/>
                  </a:lnTo>
                  <a:cubicBezTo>
                    <a:pt x="545148" y="343472"/>
                    <a:pt x="540576" y="337820"/>
                    <a:pt x="536067" y="332105"/>
                  </a:cubicBezTo>
                  <a:lnTo>
                    <a:pt x="533527" y="328803"/>
                  </a:lnTo>
                  <a:cubicBezTo>
                    <a:pt x="529146" y="323088"/>
                    <a:pt x="524827" y="317246"/>
                    <a:pt x="520827" y="311341"/>
                  </a:cubicBezTo>
                  <a:lnTo>
                    <a:pt x="518732" y="308292"/>
                  </a:lnTo>
                  <a:cubicBezTo>
                    <a:pt x="514413" y="301942"/>
                    <a:pt x="510159" y="295592"/>
                    <a:pt x="506032" y="289242"/>
                  </a:cubicBezTo>
                  <a:cubicBezTo>
                    <a:pt x="495021" y="271748"/>
                    <a:pt x="485223" y="253524"/>
                    <a:pt x="476694" y="234696"/>
                  </a:cubicBezTo>
                  <a:cubicBezTo>
                    <a:pt x="475805" y="232728"/>
                    <a:pt x="474790" y="230822"/>
                    <a:pt x="473774" y="228981"/>
                  </a:cubicBezTo>
                  <a:lnTo>
                    <a:pt x="472630" y="227140"/>
                  </a:lnTo>
                  <a:cubicBezTo>
                    <a:pt x="471869" y="225870"/>
                    <a:pt x="471170" y="224663"/>
                    <a:pt x="470344" y="223457"/>
                  </a:cubicBezTo>
                  <a:cubicBezTo>
                    <a:pt x="469519" y="222250"/>
                    <a:pt x="469392" y="222123"/>
                    <a:pt x="468884" y="221424"/>
                  </a:cubicBezTo>
                  <a:cubicBezTo>
                    <a:pt x="468376" y="220726"/>
                    <a:pt x="467360" y="219329"/>
                    <a:pt x="466535" y="218313"/>
                  </a:cubicBezTo>
                  <a:cubicBezTo>
                    <a:pt x="465709" y="217297"/>
                    <a:pt x="465391" y="216916"/>
                    <a:pt x="464820" y="216217"/>
                  </a:cubicBezTo>
                  <a:cubicBezTo>
                    <a:pt x="464249" y="215519"/>
                    <a:pt x="463232" y="214376"/>
                    <a:pt x="462407" y="213487"/>
                  </a:cubicBezTo>
                  <a:lnTo>
                    <a:pt x="461645" y="212598"/>
                  </a:lnTo>
                  <a:lnTo>
                    <a:pt x="460819" y="211836"/>
                  </a:lnTo>
                  <a:cubicBezTo>
                    <a:pt x="459296" y="210312"/>
                    <a:pt x="457771" y="208852"/>
                    <a:pt x="456184" y="207518"/>
                  </a:cubicBezTo>
                  <a:lnTo>
                    <a:pt x="455422" y="206820"/>
                  </a:lnTo>
                  <a:lnTo>
                    <a:pt x="455105" y="206820"/>
                  </a:lnTo>
                  <a:lnTo>
                    <a:pt x="452183" y="204597"/>
                  </a:lnTo>
                  <a:lnTo>
                    <a:pt x="450596" y="203454"/>
                  </a:lnTo>
                  <a:lnTo>
                    <a:pt x="450596" y="203454"/>
                  </a:lnTo>
                  <a:lnTo>
                    <a:pt x="449453" y="202755"/>
                  </a:lnTo>
                  <a:lnTo>
                    <a:pt x="446849" y="201104"/>
                  </a:lnTo>
                  <a:lnTo>
                    <a:pt x="445707" y="200533"/>
                  </a:lnTo>
                  <a:lnTo>
                    <a:pt x="68643" y="0"/>
                  </a:lnTo>
                  <a:lnTo>
                    <a:pt x="0" y="11049"/>
                  </a:lnTo>
                  <a:lnTo>
                    <a:pt x="377063" y="211582"/>
                  </a:lnTo>
                  <a:cubicBezTo>
                    <a:pt x="378358" y="212236"/>
                    <a:pt x="379609" y="212979"/>
                    <a:pt x="380810" y="213804"/>
                  </a:cubicBezTo>
                  <a:lnTo>
                    <a:pt x="381952" y="214503"/>
                  </a:lnTo>
                  <a:cubicBezTo>
                    <a:pt x="382568" y="214909"/>
                    <a:pt x="383165" y="215354"/>
                    <a:pt x="383730" y="215836"/>
                  </a:cubicBezTo>
                  <a:lnTo>
                    <a:pt x="386652" y="217996"/>
                  </a:lnTo>
                  <a:lnTo>
                    <a:pt x="387731" y="218948"/>
                  </a:lnTo>
                  <a:cubicBezTo>
                    <a:pt x="389319" y="220282"/>
                    <a:pt x="390843" y="221742"/>
                    <a:pt x="392366" y="223266"/>
                  </a:cubicBezTo>
                  <a:lnTo>
                    <a:pt x="393954" y="224917"/>
                  </a:lnTo>
                  <a:lnTo>
                    <a:pt x="396367" y="227647"/>
                  </a:lnTo>
                  <a:cubicBezTo>
                    <a:pt x="396938" y="228346"/>
                    <a:pt x="397574" y="229045"/>
                    <a:pt x="398082" y="229743"/>
                  </a:cubicBezTo>
                  <a:cubicBezTo>
                    <a:pt x="398590" y="230441"/>
                    <a:pt x="399669" y="231775"/>
                    <a:pt x="400431" y="232854"/>
                  </a:cubicBezTo>
                  <a:cubicBezTo>
                    <a:pt x="401193" y="233934"/>
                    <a:pt x="401447" y="234188"/>
                    <a:pt x="401891" y="234886"/>
                  </a:cubicBezTo>
                  <a:cubicBezTo>
                    <a:pt x="402336" y="235585"/>
                    <a:pt x="403479" y="237363"/>
                    <a:pt x="404177" y="238570"/>
                  </a:cubicBezTo>
                  <a:lnTo>
                    <a:pt x="405321" y="240411"/>
                  </a:lnTo>
                  <a:cubicBezTo>
                    <a:pt x="406337" y="242253"/>
                    <a:pt x="407352" y="244158"/>
                    <a:pt x="408241" y="246126"/>
                  </a:cubicBezTo>
                  <a:cubicBezTo>
                    <a:pt x="416770" y="264954"/>
                    <a:pt x="426568" y="283178"/>
                    <a:pt x="437579" y="300672"/>
                  </a:cubicBezTo>
                  <a:cubicBezTo>
                    <a:pt x="441643" y="307022"/>
                    <a:pt x="445897" y="313372"/>
                    <a:pt x="450279" y="319722"/>
                  </a:cubicBezTo>
                  <a:lnTo>
                    <a:pt x="452374" y="322771"/>
                  </a:lnTo>
                  <a:cubicBezTo>
                    <a:pt x="456565" y="328740"/>
                    <a:pt x="460883" y="334518"/>
                    <a:pt x="465074" y="340233"/>
                  </a:cubicBezTo>
                  <a:lnTo>
                    <a:pt x="467614" y="343535"/>
                  </a:lnTo>
                  <a:cubicBezTo>
                    <a:pt x="472123" y="349250"/>
                    <a:pt x="476694" y="354902"/>
                    <a:pt x="481394" y="360363"/>
                  </a:cubicBezTo>
                  <a:lnTo>
                    <a:pt x="482981" y="362204"/>
                  </a:lnTo>
                  <a:cubicBezTo>
                    <a:pt x="487616" y="367474"/>
                    <a:pt x="492252" y="372618"/>
                    <a:pt x="497078" y="377698"/>
                  </a:cubicBezTo>
                  <a:lnTo>
                    <a:pt x="498221" y="378968"/>
                  </a:lnTo>
                  <a:lnTo>
                    <a:pt x="498666" y="379413"/>
                  </a:lnTo>
                  <a:cubicBezTo>
                    <a:pt x="503936" y="384873"/>
                    <a:pt x="509333" y="390208"/>
                    <a:pt x="514794" y="395288"/>
                  </a:cubicBezTo>
                  <a:lnTo>
                    <a:pt x="517335" y="397701"/>
                  </a:lnTo>
                  <a:cubicBezTo>
                    <a:pt x="522669" y="402653"/>
                    <a:pt x="528130" y="407416"/>
                    <a:pt x="533591" y="411988"/>
                  </a:cubicBezTo>
                  <a:cubicBezTo>
                    <a:pt x="534086" y="412375"/>
                    <a:pt x="534556" y="412801"/>
                    <a:pt x="534988" y="413258"/>
                  </a:cubicBezTo>
                  <a:lnTo>
                    <a:pt x="537020" y="414782"/>
                  </a:lnTo>
                  <a:lnTo>
                    <a:pt x="547116" y="422783"/>
                  </a:lnTo>
                  <a:lnTo>
                    <a:pt x="549973" y="425005"/>
                  </a:lnTo>
                  <a:cubicBezTo>
                    <a:pt x="554292" y="428180"/>
                    <a:pt x="558610" y="431355"/>
                    <a:pt x="562991" y="434277"/>
                  </a:cubicBezTo>
                  <a:lnTo>
                    <a:pt x="563817" y="434848"/>
                  </a:lnTo>
                  <a:lnTo>
                    <a:pt x="567245" y="437071"/>
                  </a:lnTo>
                  <a:lnTo>
                    <a:pt x="574421" y="441770"/>
                  </a:lnTo>
                  <a:lnTo>
                    <a:pt x="579183" y="444691"/>
                  </a:lnTo>
                  <a:lnTo>
                    <a:pt x="586169" y="448818"/>
                  </a:lnTo>
                  <a:lnTo>
                    <a:pt x="588201" y="450024"/>
                  </a:lnTo>
                  <a:lnTo>
                    <a:pt x="594551" y="453644"/>
                  </a:lnTo>
                  <a:cubicBezTo>
                    <a:pt x="596754" y="454882"/>
                    <a:pt x="598875" y="456260"/>
                    <a:pt x="600901" y="457772"/>
                  </a:cubicBezTo>
                  <a:lnTo>
                    <a:pt x="602488" y="458978"/>
                  </a:lnTo>
                  <a:cubicBezTo>
                    <a:pt x="603885" y="460058"/>
                    <a:pt x="605219" y="461264"/>
                    <a:pt x="606552" y="462471"/>
                  </a:cubicBezTo>
                  <a:lnTo>
                    <a:pt x="609410" y="465074"/>
                  </a:lnTo>
                  <a:cubicBezTo>
                    <a:pt x="610426" y="466090"/>
                    <a:pt x="611378" y="467233"/>
                    <a:pt x="612330" y="468313"/>
                  </a:cubicBezTo>
                  <a:cubicBezTo>
                    <a:pt x="613283" y="469392"/>
                    <a:pt x="614617" y="470916"/>
                    <a:pt x="615696" y="472313"/>
                  </a:cubicBezTo>
                  <a:cubicBezTo>
                    <a:pt x="616776" y="473710"/>
                    <a:pt x="617411" y="474599"/>
                    <a:pt x="618236" y="475742"/>
                  </a:cubicBezTo>
                  <a:lnTo>
                    <a:pt x="621094" y="480060"/>
                  </a:lnTo>
                  <a:lnTo>
                    <a:pt x="623126" y="483743"/>
                  </a:lnTo>
                  <a:cubicBezTo>
                    <a:pt x="623932" y="485267"/>
                    <a:pt x="624694" y="486791"/>
                    <a:pt x="625411" y="488315"/>
                  </a:cubicBezTo>
                  <a:cubicBezTo>
                    <a:pt x="625983" y="489585"/>
                    <a:pt x="626491" y="490855"/>
                    <a:pt x="626999" y="492125"/>
                  </a:cubicBezTo>
                  <a:cubicBezTo>
                    <a:pt x="627507" y="493395"/>
                    <a:pt x="628079" y="495236"/>
                    <a:pt x="628586" y="496760"/>
                  </a:cubicBezTo>
                  <a:cubicBezTo>
                    <a:pt x="629095" y="498285"/>
                    <a:pt x="629476" y="499745"/>
                    <a:pt x="629793" y="501269"/>
                  </a:cubicBezTo>
                  <a:cubicBezTo>
                    <a:pt x="630111" y="502793"/>
                    <a:pt x="629793" y="502666"/>
                    <a:pt x="630174" y="503365"/>
                  </a:cubicBezTo>
                  <a:cubicBezTo>
                    <a:pt x="630644" y="505689"/>
                    <a:pt x="630898" y="508045"/>
                    <a:pt x="630936" y="510413"/>
                  </a:cubicBezTo>
                  <a:lnTo>
                    <a:pt x="638556" y="958977"/>
                  </a:lnTo>
                  <a:cubicBezTo>
                    <a:pt x="638556" y="959485"/>
                    <a:pt x="638556" y="960120"/>
                    <a:pt x="638556" y="960819"/>
                  </a:cubicBezTo>
                  <a:lnTo>
                    <a:pt x="638556" y="961580"/>
                  </a:lnTo>
                  <a:cubicBezTo>
                    <a:pt x="638588" y="962216"/>
                    <a:pt x="638588" y="962851"/>
                    <a:pt x="638556" y="963485"/>
                  </a:cubicBezTo>
                  <a:cubicBezTo>
                    <a:pt x="638556" y="963866"/>
                    <a:pt x="638556" y="964247"/>
                    <a:pt x="638556" y="964628"/>
                  </a:cubicBezTo>
                  <a:cubicBezTo>
                    <a:pt x="638556" y="965010"/>
                    <a:pt x="638556" y="966343"/>
                    <a:pt x="638556" y="967296"/>
                  </a:cubicBezTo>
                  <a:lnTo>
                    <a:pt x="638556" y="978091"/>
                  </a:lnTo>
                  <a:cubicBezTo>
                    <a:pt x="638556" y="978726"/>
                    <a:pt x="638556" y="979360"/>
                    <a:pt x="638556" y="979996"/>
                  </a:cubicBezTo>
                  <a:cubicBezTo>
                    <a:pt x="638556" y="980630"/>
                    <a:pt x="638556" y="982726"/>
                    <a:pt x="638556" y="984186"/>
                  </a:cubicBezTo>
                  <a:cubicBezTo>
                    <a:pt x="638556" y="985647"/>
                    <a:pt x="638556" y="985520"/>
                    <a:pt x="638556" y="986219"/>
                  </a:cubicBezTo>
                  <a:cubicBezTo>
                    <a:pt x="638556" y="986917"/>
                    <a:pt x="638556" y="988251"/>
                    <a:pt x="638556" y="989203"/>
                  </a:cubicBezTo>
                  <a:cubicBezTo>
                    <a:pt x="638556" y="990155"/>
                    <a:pt x="638556" y="992696"/>
                    <a:pt x="638556" y="994537"/>
                  </a:cubicBezTo>
                  <a:lnTo>
                    <a:pt x="638556" y="997966"/>
                  </a:lnTo>
                  <a:cubicBezTo>
                    <a:pt x="638556" y="999808"/>
                    <a:pt x="638556" y="1001713"/>
                    <a:pt x="638556" y="1003617"/>
                  </a:cubicBezTo>
                  <a:cubicBezTo>
                    <a:pt x="638556" y="1005522"/>
                    <a:pt x="638556" y="1006094"/>
                    <a:pt x="638556" y="1007364"/>
                  </a:cubicBezTo>
                  <a:cubicBezTo>
                    <a:pt x="638556" y="1008634"/>
                    <a:pt x="638556" y="1011428"/>
                    <a:pt x="638111" y="1013714"/>
                  </a:cubicBezTo>
                  <a:cubicBezTo>
                    <a:pt x="637667" y="1016000"/>
                    <a:pt x="638111" y="1016254"/>
                    <a:pt x="638111" y="1017588"/>
                  </a:cubicBezTo>
                  <a:cubicBezTo>
                    <a:pt x="638111" y="1020001"/>
                    <a:pt x="637667" y="1022414"/>
                    <a:pt x="637476" y="1024890"/>
                  </a:cubicBezTo>
                  <a:cubicBezTo>
                    <a:pt x="637476" y="1025970"/>
                    <a:pt x="637476" y="1027049"/>
                    <a:pt x="637159" y="1028128"/>
                  </a:cubicBezTo>
                  <a:cubicBezTo>
                    <a:pt x="636588" y="1033335"/>
                    <a:pt x="635952" y="1038860"/>
                    <a:pt x="635191" y="1044448"/>
                  </a:cubicBezTo>
                  <a:cubicBezTo>
                    <a:pt x="635191" y="1045401"/>
                    <a:pt x="635191" y="1046353"/>
                    <a:pt x="634810" y="1047369"/>
                  </a:cubicBezTo>
                  <a:cubicBezTo>
                    <a:pt x="634048" y="1052957"/>
                    <a:pt x="633158" y="1058672"/>
                    <a:pt x="632206" y="1064514"/>
                  </a:cubicBezTo>
                  <a:cubicBezTo>
                    <a:pt x="632206" y="1065721"/>
                    <a:pt x="631761" y="1066991"/>
                    <a:pt x="631571" y="1068197"/>
                  </a:cubicBezTo>
                  <a:cubicBezTo>
                    <a:pt x="630873" y="1072197"/>
                    <a:pt x="630047" y="1076198"/>
                    <a:pt x="629285" y="1080262"/>
                  </a:cubicBezTo>
                  <a:cubicBezTo>
                    <a:pt x="629285" y="1081341"/>
                    <a:pt x="628841" y="1082421"/>
                    <a:pt x="628586" y="1083501"/>
                  </a:cubicBezTo>
                  <a:cubicBezTo>
                    <a:pt x="627570" y="1088517"/>
                    <a:pt x="626427" y="1093534"/>
                    <a:pt x="625221" y="1098677"/>
                  </a:cubicBezTo>
                  <a:lnTo>
                    <a:pt x="624078" y="1102995"/>
                  </a:lnTo>
                  <a:cubicBezTo>
                    <a:pt x="623316" y="1106107"/>
                    <a:pt x="622491" y="1109345"/>
                    <a:pt x="621601" y="1112457"/>
                  </a:cubicBezTo>
                  <a:cubicBezTo>
                    <a:pt x="621157" y="1114171"/>
                    <a:pt x="620649" y="1115822"/>
                    <a:pt x="620205" y="1117537"/>
                  </a:cubicBezTo>
                  <a:cubicBezTo>
                    <a:pt x="619316" y="1120585"/>
                    <a:pt x="618363" y="1123887"/>
                    <a:pt x="617411" y="1126744"/>
                  </a:cubicBezTo>
                  <a:cubicBezTo>
                    <a:pt x="616902" y="1128522"/>
                    <a:pt x="616331" y="1130237"/>
                    <a:pt x="615760" y="1132015"/>
                  </a:cubicBezTo>
                  <a:cubicBezTo>
                    <a:pt x="615188" y="1133792"/>
                    <a:pt x="614108" y="1136904"/>
                    <a:pt x="613283" y="1139381"/>
                  </a:cubicBezTo>
                  <a:cubicBezTo>
                    <a:pt x="612458" y="1141857"/>
                    <a:pt x="611950" y="1143254"/>
                    <a:pt x="611251" y="1145159"/>
                  </a:cubicBezTo>
                  <a:cubicBezTo>
                    <a:pt x="610552" y="1147064"/>
                    <a:pt x="609346" y="1150239"/>
                    <a:pt x="608394" y="1152779"/>
                  </a:cubicBezTo>
                  <a:cubicBezTo>
                    <a:pt x="607441" y="1155319"/>
                    <a:pt x="606997" y="1156462"/>
                    <a:pt x="606235" y="1158303"/>
                  </a:cubicBezTo>
                  <a:cubicBezTo>
                    <a:pt x="605473" y="1160145"/>
                    <a:pt x="604520" y="1162431"/>
                    <a:pt x="603631" y="1164653"/>
                  </a:cubicBezTo>
                  <a:cubicBezTo>
                    <a:pt x="602742" y="1166876"/>
                    <a:pt x="601853" y="1168908"/>
                    <a:pt x="600901" y="1171003"/>
                  </a:cubicBezTo>
                  <a:cubicBezTo>
                    <a:pt x="599948" y="1173099"/>
                    <a:pt x="599059" y="1175067"/>
                    <a:pt x="598043" y="1177353"/>
                  </a:cubicBezTo>
                  <a:cubicBezTo>
                    <a:pt x="597027" y="1179640"/>
                    <a:pt x="596075" y="1181608"/>
                    <a:pt x="595058" y="1183703"/>
                  </a:cubicBezTo>
                  <a:cubicBezTo>
                    <a:pt x="594042" y="1185799"/>
                    <a:pt x="593217" y="1187260"/>
                    <a:pt x="592264" y="1189038"/>
                  </a:cubicBezTo>
                  <a:cubicBezTo>
                    <a:pt x="591312" y="1190816"/>
                    <a:pt x="589979" y="1193546"/>
                    <a:pt x="588772" y="1195769"/>
                  </a:cubicBezTo>
                  <a:lnTo>
                    <a:pt x="585724" y="1201166"/>
                  </a:lnTo>
                  <a:cubicBezTo>
                    <a:pt x="584454" y="1203325"/>
                    <a:pt x="583248" y="1205484"/>
                    <a:pt x="581914" y="1207516"/>
                  </a:cubicBezTo>
                  <a:cubicBezTo>
                    <a:pt x="580580" y="1209548"/>
                    <a:pt x="579564" y="1211263"/>
                    <a:pt x="578358" y="1213167"/>
                  </a:cubicBezTo>
                  <a:cubicBezTo>
                    <a:pt x="577151" y="1215072"/>
                    <a:pt x="575755" y="1217232"/>
                    <a:pt x="574421" y="1219517"/>
                  </a:cubicBezTo>
                  <a:lnTo>
                    <a:pt x="570548" y="1225106"/>
                  </a:lnTo>
                  <a:lnTo>
                    <a:pt x="566420" y="1230821"/>
                  </a:lnTo>
                  <a:cubicBezTo>
                    <a:pt x="564579" y="1233360"/>
                    <a:pt x="562610" y="1235773"/>
                    <a:pt x="560705" y="1238250"/>
                  </a:cubicBezTo>
                  <a:lnTo>
                    <a:pt x="557022" y="1242822"/>
                  </a:lnTo>
                  <a:cubicBezTo>
                    <a:pt x="554736" y="1245553"/>
                    <a:pt x="552386" y="1248220"/>
                    <a:pt x="549973" y="1250887"/>
                  </a:cubicBezTo>
                  <a:lnTo>
                    <a:pt x="546862" y="1254316"/>
                  </a:lnTo>
                  <a:cubicBezTo>
                    <a:pt x="544639" y="1256728"/>
                    <a:pt x="542290" y="1259015"/>
                    <a:pt x="539941" y="1261364"/>
                  </a:cubicBezTo>
                  <a:lnTo>
                    <a:pt x="536385" y="1264920"/>
                  </a:lnTo>
                  <a:cubicBezTo>
                    <a:pt x="532702" y="1268349"/>
                    <a:pt x="528955" y="1271715"/>
                    <a:pt x="525082" y="1274953"/>
                  </a:cubicBezTo>
                  <a:cubicBezTo>
                    <a:pt x="484823" y="1311783"/>
                    <a:pt x="419989" y="1330579"/>
                    <a:pt x="360934" y="1340104"/>
                  </a:cubicBezTo>
                  <a:lnTo>
                    <a:pt x="429577" y="1329055"/>
                  </a:lnTo>
                  <a:cubicBezTo>
                    <a:pt x="488632" y="1319530"/>
                    <a:pt x="553466" y="1300734"/>
                    <a:pt x="593725" y="1263904"/>
                  </a:cubicBezTo>
                  <a:cubicBezTo>
                    <a:pt x="597598" y="1260666"/>
                    <a:pt x="601345" y="1257554"/>
                    <a:pt x="605028" y="1253871"/>
                  </a:cubicBezTo>
                  <a:lnTo>
                    <a:pt x="608584" y="1250315"/>
                  </a:lnTo>
                  <a:cubicBezTo>
                    <a:pt x="610933" y="1247966"/>
                    <a:pt x="613283" y="1245679"/>
                    <a:pt x="615505" y="1243266"/>
                  </a:cubicBezTo>
                  <a:lnTo>
                    <a:pt x="615950" y="1242822"/>
                  </a:lnTo>
                  <a:lnTo>
                    <a:pt x="618617" y="1239838"/>
                  </a:lnTo>
                  <a:cubicBezTo>
                    <a:pt x="621030" y="1237171"/>
                    <a:pt x="623380" y="1234503"/>
                    <a:pt x="625666" y="1231773"/>
                  </a:cubicBezTo>
                  <a:lnTo>
                    <a:pt x="629348" y="1227201"/>
                  </a:lnTo>
                  <a:cubicBezTo>
                    <a:pt x="631254" y="1224725"/>
                    <a:pt x="633222" y="1222312"/>
                    <a:pt x="635064" y="1219772"/>
                  </a:cubicBezTo>
                  <a:lnTo>
                    <a:pt x="636333" y="1218184"/>
                  </a:lnTo>
                  <a:cubicBezTo>
                    <a:pt x="637350" y="1216787"/>
                    <a:pt x="638239" y="1215390"/>
                    <a:pt x="639191" y="1214057"/>
                  </a:cubicBezTo>
                  <a:lnTo>
                    <a:pt x="643064" y="1208469"/>
                  </a:lnTo>
                  <a:cubicBezTo>
                    <a:pt x="644398" y="1206437"/>
                    <a:pt x="645732" y="1204404"/>
                    <a:pt x="647001" y="1202119"/>
                  </a:cubicBezTo>
                  <a:cubicBezTo>
                    <a:pt x="648272" y="1199833"/>
                    <a:pt x="649414" y="1198372"/>
                    <a:pt x="650558" y="1196403"/>
                  </a:cubicBezTo>
                  <a:cubicBezTo>
                    <a:pt x="650951" y="1195877"/>
                    <a:pt x="651313" y="1195324"/>
                    <a:pt x="651637" y="1194753"/>
                  </a:cubicBezTo>
                  <a:cubicBezTo>
                    <a:pt x="652589" y="1193165"/>
                    <a:pt x="653415" y="1191578"/>
                    <a:pt x="654367" y="1189990"/>
                  </a:cubicBezTo>
                  <a:lnTo>
                    <a:pt x="657416" y="1184592"/>
                  </a:lnTo>
                  <a:cubicBezTo>
                    <a:pt x="658622" y="1182370"/>
                    <a:pt x="659765" y="1180147"/>
                    <a:pt x="660908" y="1177925"/>
                  </a:cubicBezTo>
                  <a:lnTo>
                    <a:pt x="663702" y="1172528"/>
                  </a:lnTo>
                  <a:cubicBezTo>
                    <a:pt x="663702" y="1172083"/>
                    <a:pt x="664147" y="1171702"/>
                    <a:pt x="664337" y="1171258"/>
                  </a:cubicBezTo>
                  <a:cubicBezTo>
                    <a:pt x="665163" y="1169607"/>
                    <a:pt x="665925" y="1167828"/>
                    <a:pt x="666750" y="1166114"/>
                  </a:cubicBezTo>
                  <a:cubicBezTo>
                    <a:pt x="667576" y="1164400"/>
                    <a:pt x="668655" y="1162114"/>
                    <a:pt x="669544" y="1159764"/>
                  </a:cubicBezTo>
                  <a:cubicBezTo>
                    <a:pt x="670433" y="1157415"/>
                    <a:pt x="671386" y="1155446"/>
                    <a:pt x="672275" y="1153414"/>
                  </a:cubicBezTo>
                  <a:cubicBezTo>
                    <a:pt x="673164" y="1151382"/>
                    <a:pt x="674052" y="1149287"/>
                    <a:pt x="674878" y="1147064"/>
                  </a:cubicBezTo>
                  <a:lnTo>
                    <a:pt x="675386" y="1145921"/>
                  </a:lnTo>
                  <a:lnTo>
                    <a:pt x="677037" y="1141540"/>
                  </a:lnTo>
                  <a:cubicBezTo>
                    <a:pt x="677989" y="1139000"/>
                    <a:pt x="679005" y="1136460"/>
                    <a:pt x="679895" y="1133856"/>
                  </a:cubicBezTo>
                  <a:cubicBezTo>
                    <a:pt x="680783" y="1131253"/>
                    <a:pt x="681228" y="1130110"/>
                    <a:pt x="681926" y="1128204"/>
                  </a:cubicBezTo>
                  <a:cubicBezTo>
                    <a:pt x="682625" y="1126300"/>
                    <a:pt x="683641" y="1123252"/>
                    <a:pt x="684403" y="1120775"/>
                  </a:cubicBezTo>
                  <a:cubicBezTo>
                    <a:pt x="684403" y="1120077"/>
                    <a:pt x="684911" y="1119441"/>
                    <a:pt x="685101" y="1118743"/>
                  </a:cubicBezTo>
                  <a:lnTo>
                    <a:pt x="686054" y="1115568"/>
                  </a:lnTo>
                  <a:cubicBezTo>
                    <a:pt x="687007" y="1112457"/>
                    <a:pt x="687959" y="1109218"/>
                    <a:pt x="688848" y="1106297"/>
                  </a:cubicBezTo>
                  <a:cubicBezTo>
                    <a:pt x="689292" y="1104583"/>
                    <a:pt x="689801" y="1102868"/>
                    <a:pt x="690245" y="1101217"/>
                  </a:cubicBezTo>
                  <a:cubicBezTo>
                    <a:pt x="691134" y="1098042"/>
                    <a:pt x="691960" y="1094867"/>
                    <a:pt x="692722" y="1091756"/>
                  </a:cubicBezTo>
                  <a:cubicBezTo>
                    <a:pt x="692722" y="1090740"/>
                    <a:pt x="693293" y="1089660"/>
                    <a:pt x="693547" y="1088581"/>
                  </a:cubicBezTo>
                  <a:cubicBezTo>
                    <a:pt x="693801" y="1087501"/>
                    <a:pt x="693547" y="1087819"/>
                    <a:pt x="693864" y="1087438"/>
                  </a:cubicBezTo>
                  <a:cubicBezTo>
                    <a:pt x="695071" y="1082294"/>
                    <a:pt x="696214" y="1077278"/>
                    <a:pt x="697230" y="1072261"/>
                  </a:cubicBezTo>
                  <a:cubicBezTo>
                    <a:pt x="697230" y="1071182"/>
                    <a:pt x="697675" y="1070166"/>
                    <a:pt x="697865" y="1069086"/>
                  </a:cubicBezTo>
                  <a:cubicBezTo>
                    <a:pt x="698691" y="1064959"/>
                    <a:pt x="699452" y="1060958"/>
                    <a:pt x="700214" y="1056958"/>
                  </a:cubicBezTo>
                  <a:lnTo>
                    <a:pt x="700595" y="1054735"/>
                  </a:lnTo>
                  <a:cubicBezTo>
                    <a:pt x="700595" y="1054227"/>
                    <a:pt x="700595" y="1053783"/>
                    <a:pt x="700595" y="1053275"/>
                  </a:cubicBezTo>
                  <a:cubicBezTo>
                    <a:pt x="701548" y="1047433"/>
                    <a:pt x="702437" y="1041717"/>
                    <a:pt x="703199" y="1036129"/>
                  </a:cubicBezTo>
                  <a:cubicBezTo>
                    <a:pt x="703199" y="1035114"/>
                    <a:pt x="703199" y="1034161"/>
                    <a:pt x="703644" y="1033145"/>
                  </a:cubicBezTo>
                  <a:cubicBezTo>
                    <a:pt x="704342" y="1027557"/>
                    <a:pt x="704977" y="1022096"/>
                    <a:pt x="705548" y="1016889"/>
                  </a:cubicBezTo>
                  <a:cubicBezTo>
                    <a:pt x="705517" y="1016743"/>
                    <a:pt x="705517" y="1016591"/>
                    <a:pt x="705548" y="1016445"/>
                  </a:cubicBezTo>
                  <a:cubicBezTo>
                    <a:pt x="705548" y="1015492"/>
                    <a:pt x="705548" y="1014540"/>
                    <a:pt x="705548" y="1013587"/>
                  </a:cubicBezTo>
                  <a:cubicBezTo>
                    <a:pt x="705548" y="1011174"/>
                    <a:pt x="705993" y="1008761"/>
                    <a:pt x="706183" y="1006411"/>
                  </a:cubicBezTo>
                  <a:cubicBezTo>
                    <a:pt x="706374" y="1004062"/>
                    <a:pt x="706183" y="1003745"/>
                    <a:pt x="706501" y="1002411"/>
                  </a:cubicBezTo>
                  <a:cubicBezTo>
                    <a:pt x="706819" y="1001078"/>
                    <a:pt x="706819" y="998284"/>
                    <a:pt x="706945" y="996061"/>
                  </a:cubicBezTo>
                  <a:cubicBezTo>
                    <a:pt x="707073" y="993839"/>
                    <a:pt x="706945" y="993521"/>
                    <a:pt x="706945" y="992251"/>
                  </a:cubicBezTo>
                  <a:cubicBezTo>
                    <a:pt x="706945" y="990981"/>
                    <a:pt x="706945" y="988504"/>
                    <a:pt x="706945" y="986663"/>
                  </a:cubicBezTo>
                  <a:lnTo>
                    <a:pt x="706945" y="983234"/>
                  </a:lnTo>
                  <a:cubicBezTo>
                    <a:pt x="706945" y="981411"/>
                    <a:pt x="706945" y="979634"/>
                    <a:pt x="706945" y="977900"/>
                  </a:cubicBezTo>
                  <a:cubicBezTo>
                    <a:pt x="706945" y="977265"/>
                    <a:pt x="706945" y="976566"/>
                    <a:pt x="706945" y="975932"/>
                  </a:cubicBezTo>
                  <a:lnTo>
                    <a:pt x="706945" y="974916"/>
                  </a:lnTo>
                  <a:cubicBezTo>
                    <a:pt x="706945" y="974217"/>
                    <a:pt x="706945" y="973582"/>
                    <a:pt x="706945" y="972884"/>
                  </a:cubicBezTo>
                  <a:cubicBezTo>
                    <a:pt x="706945" y="972185"/>
                    <a:pt x="706945" y="970026"/>
                    <a:pt x="706945" y="968692"/>
                  </a:cubicBezTo>
                  <a:cubicBezTo>
                    <a:pt x="706945" y="967359"/>
                    <a:pt x="706945" y="967422"/>
                    <a:pt x="706945" y="966788"/>
                  </a:cubicBezTo>
                  <a:lnTo>
                    <a:pt x="706945" y="95713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31"/>
            <p:cNvSpPr/>
            <p:nvPr/>
          </p:nvSpPr>
          <p:spPr>
            <a:xfrm>
              <a:off x="2444344" y="3408344"/>
              <a:ext cx="531564" cy="854151"/>
            </a:xfrm>
            <a:custGeom>
              <a:avLst/>
              <a:gdLst/>
              <a:ahLst/>
              <a:cxnLst/>
              <a:rect l="l" t="t" r="r" b="b"/>
              <a:pathLst>
                <a:path w="778849" h="1178139" extrusionOk="0">
                  <a:moveTo>
                    <a:pt x="778584" y="835811"/>
                  </a:moveTo>
                  <a:cubicBezTo>
                    <a:pt x="779283" y="850480"/>
                    <a:pt x="784934" y="1023073"/>
                    <a:pt x="678000" y="1112480"/>
                  </a:cubicBezTo>
                  <a:cubicBezTo>
                    <a:pt x="611452" y="1173377"/>
                    <a:pt x="468323" y="1178140"/>
                    <a:pt x="426731" y="1178140"/>
                  </a:cubicBezTo>
                  <a:cubicBezTo>
                    <a:pt x="420381" y="1178140"/>
                    <a:pt x="416380" y="1178140"/>
                    <a:pt x="415428" y="1178140"/>
                  </a:cubicBezTo>
                  <a:cubicBezTo>
                    <a:pt x="410659" y="1177835"/>
                    <a:pt x="406017" y="1176470"/>
                    <a:pt x="401839" y="1174139"/>
                  </a:cubicBezTo>
                  <a:cubicBezTo>
                    <a:pt x="396746" y="1171358"/>
                    <a:pt x="392117" y="1167802"/>
                    <a:pt x="388123" y="1163598"/>
                  </a:cubicBezTo>
                  <a:cubicBezTo>
                    <a:pt x="380376" y="1155724"/>
                    <a:pt x="198956" y="968843"/>
                    <a:pt x="118375" y="814983"/>
                  </a:cubicBezTo>
                  <a:cubicBezTo>
                    <a:pt x="6551" y="609307"/>
                    <a:pt x="6170" y="439317"/>
                    <a:pt x="6361" y="425220"/>
                  </a:cubicBezTo>
                  <a:lnTo>
                    <a:pt x="11" y="33806"/>
                  </a:lnTo>
                  <a:cubicBezTo>
                    <a:pt x="-307" y="18630"/>
                    <a:pt x="6361" y="11264"/>
                    <a:pt x="16711" y="11264"/>
                  </a:cubicBezTo>
                  <a:cubicBezTo>
                    <a:pt x="21709" y="11422"/>
                    <a:pt x="26592" y="12794"/>
                    <a:pt x="30935" y="15264"/>
                  </a:cubicBezTo>
                  <a:cubicBezTo>
                    <a:pt x="56805" y="29971"/>
                    <a:pt x="85844" y="38226"/>
                    <a:pt x="115581" y="39330"/>
                  </a:cubicBezTo>
                  <a:cubicBezTo>
                    <a:pt x="133342" y="39661"/>
                    <a:pt x="150868" y="35279"/>
                    <a:pt x="166381" y="26630"/>
                  </a:cubicBezTo>
                  <a:cubicBezTo>
                    <a:pt x="175792" y="21182"/>
                    <a:pt x="184116" y="14064"/>
                    <a:pt x="190955" y="5612"/>
                  </a:cubicBezTo>
                  <a:cubicBezTo>
                    <a:pt x="194054" y="1828"/>
                    <a:pt x="198772" y="-249"/>
                    <a:pt x="203655" y="24"/>
                  </a:cubicBezTo>
                  <a:cubicBezTo>
                    <a:pt x="208653" y="189"/>
                    <a:pt x="213530" y="1561"/>
                    <a:pt x="217879" y="4024"/>
                  </a:cubicBezTo>
                  <a:lnTo>
                    <a:pt x="548778" y="179983"/>
                  </a:lnTo>
                  <a:cubicBezTo>
                    <a:pt x="560817" y="187012"/>
                    <a:pt x="570362" y="197623"/>
                    <a:pt x="576083" y="210336"/>
                  </a:cubicBezTo>
                  <a:cubicBezTo>
                    <a:pt x="583563" y="226859"/>
                    <a:pt x="592155" y="242854"/>
                    <a:pt x="601800" y="258215"/>
                  </a:cubicBezTo>
                  <a:cubicBezTo>
                    <a:pt x="638567" y="317016"/>
                    <a:pt x="687652" y="364705"/>
                    <a:pt x="739913" y="392518"/>
                  </a:cubicBezTo>
                  <a:cubicBezTo>
                    <a:pt x="758099" y="402912"/>
                    <a:pt x="770088" y="421512"/>
                    <a:pt x="772044" y="4423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31"/>
            <p:cNvSpPr/>
            <p:nvPr/>
          </p:nvSpPr>
          <p:spPr>
            <a:xfrm>
              <a:off x="2519782" y="3494120"/>
              <a:ext cx="451459" cy="768457"/>
            </a:xfrm>
            <a:custGeom>
              <a:avLst/>
              <a:gdLst/>
              <a:ahLst/>
              <a:cxnLst/>
              <a:rect l="l" t="t" r="r" b="b"/>
              <a:pathLst>
                <a:path w="661479" h="1059941" extrusionOk="0">
                  <a:moveTo>
                    <a:pt x="661480" y="324040"/>
                  </a:moveTo>
                  <a:lnTo>
                    <a:pt x="661480" y="324421"/>
                  </a:lnTo>
                  <a:lnTo>
                    <a:pt x="313817" y="1059942"/>
                  </a:lnTo>
                  <a:cubicBezTo>
                    <a:pt x="308801" y="1059942"/>
                    <a:pt x="305689" y="1059942"/>
                    <a:pt x="304864" y="1059942"/>
                  </a:cubicBezTo>
                  <a:cubicBezTo>
                    <a:pt x="300095" y="1059637"/>
                    <a:pt x="295453" y="1058272"/>
                    <a:pt x="291275" y="1055941"/>
                  </a:cubicBezTo>
                  <a:cubicBezTo>
                    <a:pt x="286182" y="1053160"/>
                    <a:pt x="281553" y="1049604"/>
                    <a:pt x="277559" y="1045401"/>
                  </a:cubicBezTo>
                  <a:cubicBezTo>
                    <a:pt x="269812" y="1037526"/>
                    <a:pt x="88392" y="850646"/>
                    <a:pt x="7810" y="696785"/>
                  </a:cubicBezTo>
                  <a:cubicBezTo>
                    <a:pt x="5143" y="691833"/>
                    <a:pt x="2476" y="686879"/>
                    <a:pt x="0" y="681990"/>
                  </a:cubicBezTo>
                  <a:lnTo>
                    <a:pt x="322580" y="0"/>
                  </a:lnTo>
                  <a:lnTo>
                    <a:pt x="438531" y="61658"/>
                  </a:lnTo>
                  <a:cubicBezTo>
                    <a:pt x="450571" y="68688"/>
                    <a:pt x="460115" y="79299"/>
                    <a:pt x="465836" y="92011"/>
                  </a:cubicBezTo>
                  <a:cubicBezTo>
                    <a:pt x="473316" y="108534"/>
                    <a:pt x="481908" y="124530"/>
                    <a:pt x="491554" y="139890"/>
                  </a:cubicBezTo>
                  <a:cubicBezTo>
                    <a:pt x="528320" y="198691"/>
                    <a:pt x="577406" y="246380"/>
                    <a:pt x="629666" y="274193"/>
                  </a:cubicBezTo>
                  <a:cubicBezTo>
                    <a:pt x="647732" y="284664"/>
                    <a:pt x="659594" y="303244"/>
                    <a:pt x="661480" y="324040"/>
                  </a:cubicBezTo>
                  <a:close/>
                </a:path>
              </a:pathLst>
            </a:custGeom>
            <a:solidFill>
              <a:srgbClr val="4EE9D3">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31"/>
            <p:cNvSpPr/>
            <p:nvPr/>
          </p:nvSpPr>
          <p:spPr>
            <a:xfrm>
              <a:off x="2444300" y="3408344"/>
              <a:ext cx="155073" cy="341385"/>
            </a:xfrm>
            <a:custGeom>
              <a:avLst/>
              <a:gdLst/>
              <a:ahLst/>
              <a:cxnLst/>
              <a:rect l="l" t="t" r="r" b="b"/>
              <a:pathLst>
                <a:path w="227213" h="470876" extrusionOk="0">
                  <a:moveTo>
                    <a:pt x="227214" y="8850"/>
                  </a:moveTo>
                  <a:lnTo>
                    <a:pt x="8774" y="470877"/>
                  </a:lnTo>
                  <a:cubicBezTo>
                    <a:pt x="7174" y="455624"/>
                    <a:pt x="6367" y="440301"/>
                    <a:pt x="6361" y="424966"/>
                  </a:cubicBezTo>
                  <a:lnTo>
                    <a:pt x="11" y="33552"/>
                  </a:lnTo>
                  <a:cubicBezTo>
                    <a:pt x="-307" y="18375"/>
                    <a:pt x="6361" y="11010"/>
                    <a:pt x="16711" y="11010"/>
                  </a:cubicBezTo>
                  <a:cubicBezTo>
                    <a:pt x="21709" y="11168"/>
                    <a:pt x="26592" y="12540"/>
                    <a:pt x="30935" y="15010"/>
                  </a:cubicBezTo>
                  <a:cubicBezTo>
                    <a:pt x="56805" y="29818"/>
                    <a:pt x="85863" y="38162"/>
                    <a:pt x="115644" y="39330"/>
                  </a:cubicBezTo>
                  <a:cubicBezTo>
                    <a:pt x="133405" y="39661"/>
                    <a:pt x="150931" y="35279"/>
                    <a:pt x="166444" y="26630"/>
                  </a:cubicBezTo>
                  <a:cubicBezTo>
                    <a:pt x="175855" y="21188"/>
                    <a:pt x="184180" y="14064"/>
                    <a:pt x="191019" y="5612"/>
                  </a:cubicBezTo>
                  <a:cubicBezTo>
                    <a:pt x="194118" y="1828"/>
                    <a:pt x="198836" y="-249"/>
                    <a:pt x="203719" y="24"/>
                  </a:cubicBezTo>
                  <a:cubicBezTo>
                    <a:pt x="208716" y="189"/>
                    <a:pt x="213593" y="1561"/>
                    <a:pt x="217943" y="4024"/>
                  </a:cubicBezTo>
                  <a:close/>
                </a:path>
              </a:pathLst>
            </a:custGeom>
            <a:solidFill>
              <a:srgbClr val="4EE9D3">
                <a:alpha val="1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31"/>
            <p:cNvSpPr/>
            <p:nvPr/>
          </p:nvSpPr>
          <p:spPr>
            <a:xfrm>
              <a:off x="2514581" y="3706051"/>
              <a:ext cx="147568" cy="149438"/>
            </a:xfrm>
            <a:custGeom>
              <a:avLst/>
              <a:gdLst/>
              <a:ahLst/>
              <a:cxnLst/>
              <a:rect l="l" t="t" r="r" b="b"/>
              <a:pathLst>
                <a:path w="216217" h="206121" extrusionOk="0">
                  <a:moveTo>
                    <a:pt x="199580" y="171005"/>
                  </a:moveTo>
                  <a:cubicBezTo>
                    <a:pt x="170561" y="126174"/>
                    <a:pt x="141796" y="81280"/>
                    <a:pt x="112649" y="36576"/>
                  </a:cubicBezTo>
                  <a:cubicBezTo>
                    <a:pt x="110935" y="33909"/>
                    <a:pt x="109157" y="31369"/>
                    <a:pt x="107379" y="29020"/>
                  </a:cubicBezTo>
                  <a:lnTo>
                    <a:pt x="106235" y="27368"/>
                  </a:lnTo>
                  <a:cubicBezTo>
                    <a:pt x="104457" y="25083"/>
                    <a:pt x="102679" y="22923"/>
                    <a:pt x="100965" y="21018"/>
                  </a:cubicBezTo>
                  <a:lnTo>
                    <a:pt x="100203" y="20129"/>
                  </a:lnTo>
                  <a:lnTo>
                    <a:pt x="97409" y="17082"/>
                  </a:lnTo>
                  <a:lnTo>
                    <a:pt x="95313" y="14986"/>
                  </a:lnTo>
                  <a:lnTo>
                    <a:pt x="94361" y="14034"/>
                  </a:lnTo>
                  <a:cubicBezTo>
                    <a:pt x="92901" y="12700"/>
                    <a:pt x="91440" y="11366"/>
                    <a:pt x="89979" y="10160"/>
                  </a:cubicBezTo>
                  <a:lnTo>
                    <a:pt x="89218" y="9589"/>
                  </a:lnTo>
                  <a:lnTo>
                    <a:pt x="87313" y="8128"/>
                  </a:lnTo>
                  <a:cubicBezTo>
                    <a:pt x="86551" y="7557"/>
                    <a:pt x="85788" y="6921"/>
                    <a:pt x="85027" y="6414"/>
                  </a:cubicBezTo>
                  <a:lnTo>
                    <a:pt x="83312" y="5334"/>
                  </a:lnTo>
                  <a:lnTo>
                    <a:pt x="82169" y="4635"/>
                  </a:lnTo>
                  <a:lnTo>
                    <a:pt x="81216" y="4001"/>
                  </a:lnTo>
                  <a:lnTo>
                    <a:pt x="78105" y="2413"/>
                  </a:lnTo>
                  <a:lnTo>
                    <a:pt x="77089" y="1968"/>
                  </a:lnTo>
                  <a:lnTo>
                    <a:pt x="76454" y="1968"/>
                  </a:lnTo>
                  <a:lnTo>
                    <a:pt x="75438" y="1588"/>
                  </a:lnTo>
                  <a:lnTo>
                    <a:pt x="73025" y="762"/>
                  </a:lnTo>
                  <a:lnTo>
                    <a:pt x="71184" y="317"/>
                  </a:lnTo>
                  <a:lnTo>
                    <a:pt x="70866" y="317"/>
                  </a:lnTo>
                  <a:lnTo>
                    <a:pt x="68834" y="0"/>
                  </a:lnTo>
                  <a:lnTo>
                    <a:pt x="66865" y="0"/>
                  </a:lnTo>
                  <a:lnTo>
                    <a:pt x="65659" y="0"/>
                  </a:lnTo>
                  <a:lnTo>
                    <a:pt x="0" y="10096"/>
                  </a:lnTo>
                  <a:cubicBezTo>
                    <a:pt x="1816" y="10103"/>
                    <a:pt x="3620" y="10293"/>
                    <a:pt x="5398" y="10668"/>
                  </a:cubicBezTo>
                  <a:lnTo>
                    <a:pt x="5398" y="10668"/>
                  </a:lnTo>
                  <a:cubicBezTo>
                    <a:pt x="7226" y="11075"/>
                    <a:pt x="9011" y="11646"/>
                    <a:pt x="10732" y="12383"/>
                  </a:cubicBezTo>
                  <a:lnTo>
                    <a:pt x="11303" y="12383"/>
                  </a:lnTo>
                  <a:cubicBezTo>
                    <a:pt x="13049" y="13138"/>
                    <a:pt x="14751" y="14008"/>
                    <a:pt x="16383" y="14986"/>
                  </a:cubicBezTo>
                  <a:lnTo>
                    <a:pt x="17590" y="15748"/>
                  </a:lnTo>
                  <a:lnTo>
                    <a:pt x="21590" y="18478"/>
                  </a:lnTo>
                  <a:lnTo>
                    <a:pt x="23495" y="19939"/>
                  </a:lnTo>
                  <a:cubicBezTo>
                    <a:pt x="25146" y="21336"/>
                    <a:pt x="26860" y="22796"/>
                    <a:pt x="28575" y="24447"/>
                  </a:cubicBezTo>
                  <a:lnTo>
                    <a:pt x="29527" y="25336"/>
                  </a:lnTo>
                  <a:cubicBezTo>
                    <a:pt x="31179" y="26988"/>
                    <a:pt x="32829" y="28702"/>
                    <a:pt x="34417" y="30543"/>
                  </a:cubicBezTo>
                  <a:lnTo>
                    <a:pt x="35179" y="31369"/>
                  </a:lnTo>
                  <a:cubicBezTo>
                    <a:pt x="36957" y="33401"/>
                    <a:pt x="38735" y="35560"/>
                    <a:pt x="40449" y="37719"/>
                  </a:cubicBezTo>
                  <a:cubicBezTo>
                    <a:pt x="40830" y="38227"/>
                    <a:pt x="41275" y="38735"/>
                    <a:pt x="41656" y="39307"/>
                  </a:cubicBezTo>
                  <a:cubicBezTo>
                    <a:pt x="43434" y="41720"/>
                    <a:pt x="45212" y="44196"/>
                    <a:pt x="46926" y="46863"/>
                  </a:cubicBezTo>
                  <a:cubicBezTo>
                    <a:pt x="76010" y="91313"/>
                    <a:pt x="104838" y="136461"/>
                    <a:pt x="133795" y="181292"/>
                  </a:cubicBezTo>
                  <a:cubicBezTo>
                    <a:pt x="138938" y="189166"/>
                    <a:pt x="144272" y="196850"/>
                    <a:pt x="150495" y="206121"/>
                  </a:cubicBezTo>
                  <a:lnTo>
                    <a:pt x="216218" y="196405"/>
                  </a:lnTo>
                  <a:cubicBezTo>
                    <a:pt x="209995" y="186817"/>
                    <a:pt x="204660" y="179070"/>
                    <a:pt x="199580" y="1710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31"/>
            <p:cNvSpPr/>
            <p:nvPr/>
          </p:nvSpPr>
          <p:spPr>
            <a:xfrm>
              <a:off x="2632583" y="3760934"/>
              <a:ext cx="230231" cy="166057"/>
            </a:xfrm>
            <a:custGeom>
              <a:avLst/>
              <a:gdLst/>
              <a:ahLst/>
              <a:cxnLst/>
              <a:rect l="l" t="t" r="r" b="b"/>
              <a:pathLst>
                <a:path w="337335" h="229044" extrusionOk="0">
                  <a:moveTo>
                    <a:pt x="336868" y="63627"/>
                  </a:moveTo>
                  <a:cubicBezTo>
                    <a:pt x="336868" y="63627"/>
                    <a:pt x="336868" y="63055"/>
                    <a:pt x="336868" y="62738"/>
                  </a:cubicBezTo>
                  <a:cubicBezTo>
                    <a:pt x="336868" y="62421"/>
                    <a:pt x="336868" y="60452"/>
                    <a:pt x="336868" y="59246"/>
                  </a:cubicBezTo>
                  <a:cubicBezTo>
                    <a:pt x="336899" y="58846"/>
                    <a:pt x="336899" y="58439"/>
                    <a:pt x="336868" y="58039"/>
                  </a:cubicBezTo>
                  <a:cubicBezTo>
                    <a:pt x="336899" y="57531"/>
                    <a:pt x="336899" y="57023"/>
                    <a:pt x="336868" y="56515"/>
                  </a:cubicBezTo>
                  <a:lnTo>
                    <a:pt x="336868" y="54674"/>
                  </a:lnTo>
                  <a:cubicBezTo>
                    <a:pt x="336868" y="53911"/>
                    <a:pt x="336868" y="53149"/>
                    <a:pt x="336423" y="52388"/>
                  </a:cubicBezTo>
                  <a:cubicBezTo>
                    <a:pt x="335979" y="51626"/>
                    <a:pt x="336042" y="50355"/>
                    <a:pt x="335788" y="49340"/>
                  </a:cubicBezTo>
                  <a:cubicBezTo>
                    <a:pt x="335820" y="48914"/>
                    <a:pt x="335820" y="48495"/>
                    <a:pt x="335788" y="48070"/>
                  </a:cubicBezTo>
                  <a:cubicBezTo>
                    <a:pt x="335788" y="47561"/>
                    <a:pt x="335407" y="47054"/>
                    <a:pt x="335280" y="46546"/>
                  </a:cubicBezTo>
                  <a:cubicBezTo>
                    <a:pt x="334683" y="44386"/>
                    <a:pt x="333966" y="42266"/>
                    <a:pt x="333121" y="40196"/>
                  </a:cubicBezTo>
                  <a:cubicBezTo>
                    <a:pt x="333121" y="39370"/>
                    <a:pt x="332486" y="38481"/>
                    <a:pt x="332105" y="37655"/>
                  </a:cubicBezTo>
                  <a:cubicBezTo>
                    <a:pt x="330841" y="34792"/>
                    <a:pt x="329400" y="32017"/>
                    <a:pt x="327787" y="29337"/>
                  </a:cubicBezTo>
                  <a:cubicBezTo>
                    <a:pt x="326327" y="26988"/>
                    <a:pt x="324739" y="24765"/>
                    <a:pt x="323088" y="22606"/>
                  </a:cubicBezTo>
                  <a:cubicBezTo>
                    <a:pt x="322580" y="21908"/>
                    <a:pt x="321945" y="21273"/>
                    <a:pt x="321374" y="20574"/>
                  </a:cubicBezTo>
                  <a:cubicBezTo>
                    <a:pt x="320802" y="19876"/>
                    <a:pt x="319088" y="17843"/>
                    <a:pt x="317881" y="16574"/>
                  </a:cubicBezTo>
                  <a:lnTo>
                    <a:pt x="317881" y="16129"/>
                  </a:lnTo>
                  <a:cubicBezTo>
                    <a:pt x="317373" y="15621"/>
                    <a:pt x="316865" y="15240"/>
                    <a:pt x="316421" y="14732"/>
                  </a:cubicBezTo>
                  <a:cubicBezTo>
                    <a:pt x="315976" y="14224"/>
                    <a:pt x="313690" y="12129"/>
                    <a:pt x="312293" y="10922"/>
                  </a:cubicBezTo>
                  <a:lnTo>
                    <a:pt x="311531" y="10224"/>
                  </a:lnTo>
                  <a:lnTo>
                    <a:pt x="309182" y="8446"/>
                  </a:lnTo>
                  <a:lnTo>
                    <a:pt x="307213" y="6985"/>
                  </a:lnTo>
                  <a:lnTo>
                    <a:pt x="306578" y="6477"/>
                  </a:lnTo>
                  <a:cubicBezTo>
                    <a:pt x="305244" y="5588"/>
                    <a:pt x="303848" y="4699"/>
                    <a:pt x="302514" y="3937"/>
                  </a:cubicBezTo>
                  <a:lnTo>
                    <a:pt x="302514" y="3937"/>
                  </a:lnTo>
                  <a:lnTo>
                    <a:pt x="301879" y="3937"/>
                  </a:lnTo>
                  <a:lnTo>
                    <a:pt x="299339" y="2604"/>
                  </a:lnTo>
                  <a:lnTo>
                    <a:pt x="296799" y="1524"/>
                  </a:lnTo>
                  <a:lnTo>
                    <a:pt x="296482" y="1524"/>
                  </a:lnTo>
                  <a:lnTo>
                    <a:pt x="296482" y="1524"/>
                  </a:lnTo>
                  <a:lnTo>
                    <a:pt x="293815" y="635"/>
                  </a:lnTo>
                  <a:lnTo>
                    <a:pt x="291402" y="0"/>
                  </a:lnTo>
                  <a:lnTo>
                    <a:pt x="290957" y="0"/>
                  </a:lnTo>
                  <a:lnTo>
                    <a:pt x="289116" y="0"/>
                  </a:lnTo>
                  <a:lnTo>
                    <a:pt x="286957" y="0"/>
                  </a:lnTo>
                  <a:lnTo>
                    <a:pt x="284798" y="0"/>
                  </a:lnTo>
                  <a:lnTo>
                    <a:pt x="282638" y="0"/>
                  </a:lnTo>
                  <a:lnTo>
                    <a:pt x="282130" y="0"/>
                  </a:lnTo>
                  <a:lnTo>
                    <a:pt x="216535" y="10541"/>
                  </a:lnTo>
                  <a:cubicBezTo>
                    <a:pt x="217697" y="10446"/>
                    <a:pt x="218865" y="10446"/>
                    <a:pt x="220027" y="10541"/>
                  </a:cubicBezTo>
                  <a:cubicBezTo>
                    <a:pt x="221818" y="10560"/>
                    <a:pt x="223603" y="10732"/>
                    <a:pt x="225362" y="11049"/>
                  </a:cubicBezTo>
                  <a:lnTo>
                    <a:pt x="225362" y="11049"/>
                  </a:lnTo>
                  <a:cubicBezTo>
                    <a:pt x="227228" y="11430"/>
                    <a:pt x="229057" y="11983"/>
                    <a:pt x="230823" y="12700"/>
                  </a:cubicBezTo>
                  <a:lnTo>
                    <a:pt x="230823" y="12700"/>
                  </a:lnTo>
                  <a:cubicBezTo>
                    <a:pt x="232569" y="13367"/>
                    <a:pt x="234264" y="14148"/>
                    <a:pt x="235902" y="15049"/>
                  </a:cubicBezTo>
                  <a:lnTo>
                    <a:pt x="236538" y="15049"/>
                  </a:lnTo>
                  <a:cubicBezTo>
                    <a:pt x="238252" y="16002"/>
                    <a:pt x="239903" y="17082"/>
                    <a:pt x="241554" y="18224"/>
                  </a:cubicBezTo>
                  <a:cubicBezTo>
                    <a:pt x="242233" y="18676"/>
                    <a:pt x="242894" y="19164"/>
                    <a:pt x="243523" y="19685"/>
                  </a:cubicBezTo>
                  <a:lnTo>
                    <a:pt x="246698" y="22161"/>
                  </a:lnTo>
                  <a:cubicBezTo>
                    <a:pt x="248094" y="23368"/>
                    <a:pt x="249428" y="24702"/>
                    <a:pt x="250762" y="26035"/>
                  </a:cubicBezTo>
                  <a:cubicBezTo>
                    <a:pt x="251409" y="26594"/>
                    <a:pt x="252019" y="27191"/>
                    <a:pt x="252603" y="27813"/>
                  </a:cubicBezTo>
                  <a:cubicBezTo>
                    <a:pt x="253810" y="29083"/>
                    <a:pt x="254952" y="30480"/>
                    <a:pt x="256096" y="31877"/>
                  </a:cubicBezTo>
                  <a:cubicBezTo>
                    <a:pt x="257238" y="33274"/>
                    <a:pt x="257238" y="33147"/>
                    <a:pt x="257810" y="33909"/>
                  </a:cubicBezTo>
                  <a:cubicBezTo>
                    <a:pt x="259499" y="36062"/>
                    <a:pt x="261068" y="38310"/>
                    <a:pt x="262509" y="40640"/>
                  </a:cubicBezTo>
                  <a:cubicBezTo>
                    <a:pt x="264135" y="43314"/>
                    <a:pt x="265576" y="46088"/>
                    <a:pt x="266827" y="48959"/>
                  </a:cubicBezTo>
                  <a:cubicBezTo>
                    <a:pt x="266827" y="49784"/>
                    <a:pt x="267462" y="50610"/>
                    <a:pt x="267843" y="51435"/>
                  </a:cubicBezTo>
                  <a:cubicBezTo>
                    <a:pt x="268669" y="53530"/>
                    <a:pt x="269367" y="55690"/>
                    <a:pt x="270002" y="57785"/>
                  </a:cubicBezTo>
                  <a:lnTo>
                    <a:pt x="270764" y="60579"/>
                  </a:lnTo>
                  <a:cubicBezTo>
                    <a:pt x="270764" y="61595"/>
                    <a:pt x="271145" y="62611"/>
                    <a:pt x="271335" y="63627"/>
                  </a:cubicBezTo>
                  <a:cubicBezTo>
                    <a:pt x="271526" y="64643"/>
                    <a:pt x="271844" y="66421"/>
                    <a:pt x="271971" y="67818"/>
                  </a:cubicBezTo>
                  <a:lnTo>
                    <a:pt x="271971" y="69279"/>
                  </a:lnTo>
                  <a:cubicBezTo>
                    <a:pt x="272098" y="71139"/>
                    <a:pt x="272098" y="73006"/>
                    <a:pt x="271971" y="74867"/>
                  </a:cubicBezTo>
                  <a:lnTo>
                    <a:pt x="271971" y="75502"/>
                  </a:lnTo>
                  <a:cubicBezTo>
                    <a:pt x="271863" y="77388"/>
                    <a:pt x="271590" y="79254"/>
                    <a:pt x="271145" y="81090"/>
                  </a:cubicBezTo>
                  <a:lnTo>
                    <a:pt x="271145" y="81090"/>
                  </a:lnTo>
                  <a:cubicBezTo>
                    <a:pt x="270726" y="82804"/>
                    <a:pt x="270104" y="84468"/>
                    <a:pt x="269304" y="86043"/>
                  </a:cubicBezTo>
                  <a:lnTo>
                    <a:pt x="269304" y="86043"/>
                  </a:lnTo>
                  <a:cubicBezTo>
                    <a:pt x="268573" y="87484"/>
                    <a:pt x="267608" y="88792"/>
                    <a:pt x="266446" y="89916"/>
                  </a:cubicBezTo>
                  <a:cubicBezTo>
                    <a:pt x="262198" y="93656"/>
                    <a:pt x="257429" y="96755"/>
                    <a:pt x="252285" y="99124"/>
                  </a:cubicBezTo>
                  <a:cubicBezTo>
                    <a:pt x="173247" y="140735"/>
                    <a:pt x="94151" y="182245"/>
                    <a:pt x="14986" y="223647"/>
                  </a:cubicBezTo>
                  <a:cubicBezTo>
                    <a:pt x="10306" y="226225"/>
                    <a:pt x="5245" y="228048"/>
                    <a:pt x="0" y="229045"/>
                  </a:cubicBezTo>
                  <a:lnTo>
                    <a:pt x="65596" y="218440"/>
                  </a:lnTo>
                  <a:cubicBezTo>
                    <a:pt x="70866" y="217488"/>
                    <a:pt x="75952" y="215684"/>
                    <a:pt x="80645" y="213106"/>
                  </a:cubicBezTo>
                  <a:cubicBezTo>
                    <a:pt x="159766" y="171660"/>
                    <a:pt x="238843" y="130156"/>
                    <a:pt x="317881" y="88583"/>
                  </a:cubicBezTo>
                  <a:cubicBezTo>
                    <a:pt x="323044" y="86214"/>
                    <a:pt x="327831" y="83115"/>
                    <a:pt x="332105" y="79375"/>
                  </a:cubicBezTo>
                  <a:lnTo>
                    <a:pt x="332423" y="78994"/>
                  </a:lnTo>
                  <a:cubicBezTo>
                    <a:pt x="332861" y="78556"/>
                    <a:pt x="333261" y="78093"/>
                    <a:pt x="333629" y="77597"/>
                  </a:cubicBezTo>
                  <a:cubicBezTo>
                    <a:pt x="333629" y="77153"/>
                    <a:pt x="334201" y="76772"/>
                    <a:pt x="334455" y="76264"/>
                  </a:cubicBezTo>
                  <a:cubicBezTo>
                    <a:pt x="334639" y="76010"/>
                    <a:pt x="334791" y="75730"/>
                    <a:pt x="334899" y="75438"/>
                  </a:cubicBezTo>
                  <a:lnTo>
                    <a:pt x="334899" y="75438"/>
                  </a:lnTo>
                  <a:cubicBezTo>
                    <a:pt x="334899" y="75438"/>
                    <a:pt x="334899" y="75438"/>
                    <a:pt x="334899" y="75438"/>
                  </a:cubicBezTo>
                  <a:cubicBezTo>
                    <a:pt x="335134" y="74987"/>
                    <a:pt x="335350" y="74518"/>
                    <a:pt x="335534" y="74041"/>
                  </a:cubicBezTo>
                  <a:lnTo>
                    <a:pt x="336105" y="72454"/>
                  </a:lnTo>
                  <a:cubicBezTo>
                    <a:pt x="336290" y="71914"/>
                    <a:pt x="336442" y="71362"/>
                    <a:pt x="336550" y="70803"/>
                  </a:cubicBezTo>
                  <a:lnTo>
                    <a:pt x="336550" y="70803"/>
                  </a:lnTo>
                  <a:cubicBezTo>
                    <a:pt x="336734" y="70155"/>
                    <a:pt x="336887" y="69501"/>
                    <a:pt x="336994" y="68834"/>
                  </a:cubicBezTo>
                  <a:cubicBezTo>
                    <a:pt x="336994" y="68072"/>
                    <a:pt x="336994" y="67310"/>
                    <a:pt x="337312" y="66548"/>
                  </a:cubicBezTo>
                  <a:cubicBezTo>
                    <a:pt x="337344" y="66104"/>
                    <a:pt x="337344" y="65659"/>
                    <a:pt x="337312" y="65215"/>
                  </a:cubicBezTo>
                  <a:cubicBezTo>
                    <a:pt x="337312" y="65215"/>
                    <a:pt x="336868" y="64072"/>
                    <a:pt x="336868" y="63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31"/>
            <p:cNvSpPr/>
            <p:nvPr/>
          </p:nvSpPr>
          <p:spPr>
            <a:xfrm>
              <a:off x="2501344" y="3713377"/>
              <a:ext cx="316413" cy="214074"/>
            </a:xfrm>
            <a:custGeom>
              <a:avLst/>
              <a:gdLst/>
              <a:ahLst/>
              <a:cxnLst/>
              <a:rect l="l" t="t" r="r" b="b"/>
              <a:pathLst>
                <a:path w="463609" h="295275" extrusionOk="0">
                  <a:moveTo>
                    <a:pt x="19388" y="0"/>
                  </a:moveTo>
                  <a:cubicBezTo>
                    <a:pt x="33549" y="0"/>
                    <a:pt x="51138" y="13272"/>
                    <a:pt x="66442" y="37275"/>
                  </a:cubicBezTo>
                  <a:cubicBezTo>
                    <a:pt x="95525" y="81725"/>
                    <a:pt x="124354" y="126873"/>
                    <a:pt x="153310" y="171704"/>
                  </a:cubicBezTo>
                  <a:cubicBezTo>
                    <a:pt x="158453" y="179578"/>
                    <a:pt x="163787" y="187262"/>
                    <a:pt x="170010" y="196533"/>
                  </a:cubicBezTo>
                  <a:cubicBezTo>
                    <a:pt x="177694" y="192977"/>
                    <a:pt x="184298" y="190183"/>
                    <a:pt x="190648" y="186881"/>
                  </a:cubicBezTo>
                  <a:lnTo>
                    <a:pt x="390990" y="82042"/>
                  </a:lnTo>
                  <a:cubicBezTo>
                    <a:pt x="395880" y="79121"/>
                    <a:pt x="401189" y="76981"/>
                    <a:pt x="406738" y="75692"/>
                  </a:cubicBezTo>
                  <a:cubicBezTo>
                    <a:pt x="408072" y="75565"/>
                    <a:pt x="409405" y="75565"/>
                    <a:pt x="410739" y="75692"/>
                  </a:cubicBezTo>
                  <a:cubicBezTo>
                    <a:pt x="424899" y="75692"/>
                    <a:pt x="442489" y="88392"/>
                    <a:pt x="453728" y="106299"/>
                  </a:cubicBezTo>
                  <a:cubicBezTo>
                    <a:pt x="464968" y="124206"/>
                    <a:pt x="467000" y="146749"/>
                    <a:pt x="457856" y="155766"/>
                  </a:cubicBezTo>
                  <a:cubicBezTo>
                    <a:pt x="453608" y="159506"/>
                    <a:pt x="448839" y="162605"/>
                    <a:pt x="443695" y="164973"/>
                  </a:cubicBezTo>
                  <a:cubicBezTo>
                    <a:pt x="364657" y="206585"/>
                    <a:pt x="285561" y="248095"/>
                    <a:pt x="206396" y="289497"/>
                  </a:cubicBezTo>
                  <a:cubicBezTo>
                    <a:pt x="200262" y="293053"/>
                    <a:pt x="193347" y="295034"/>
                    <a:pt x="186266" y="295275"/>
                  </a:cubicBezTo>
                  <a:cubicBezTo>
                    <a:pt x="170074" y="295275"/>
                    <a:pt x="155596" y="282131"/>
                    <a:pt x="136165" y="252222"/>
                  </a:cubicBezTo>
                  <a:cubicBezTo>
                    <a:pt x="95779" y="189865"/>
                    <a:pt x="55564" y="127426"/>
                    <a:pt x="15515" y="64897"/>
                  </a:cubicBezTo>
                  <a:cubicBezTo>
                    <a:pt x="-2646" y="36640"/>
                    <a:pt x="-4996" y="11557"/>
                    <a:pt x="9165" y="3239"/>
                  </a:cubicBezTo>
                  <a:cubicBezTo>
                    <a:pt x="12226" y="1270"/>
                    <a:pt x="15756" y="153"/>
                    <a:pt x="19388"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33"/>
          <p:cNvSpPr txBox="1">
            <a:spLocks noGrp="1"/>
          </p:cNvSpPr>
          <p:nvPr>
            <p:ph type="title" idx="2"/>
          </p:nvPr>
        </p:nvSpPr>
        <p:spPr>
          <a:xfrm>
            <a:off x="4566450" y="2599182"/>
            <a:ext cx="3714305" cy="736390"/>
          </a:xfrm>
          <a:prstGeom prst="rect">
            <a:avLst/>
          </a:prstGeom>
        </p:spPr>
        <p:txBody>
          <a:bodyPr spcFirstLastPara="1" wrap="square" lIns="91425" tIns="91425" rIns="91425" bIns="91425" anchor="b" anchorCtr="0">
            <a:noAutofit/>
          </a:bodyPr>
          <a:lstStyle/>
          <a:p>
            <a:pPr marL="0" indent="0"/>
            <a:r>
              <a:rPr lang="en-US" sz="1800" dirty="0">
                <a:latin typeface="Times New Roman" panose="02020603050405020304" pitchFamily="18" charset="0"/>
                <a:cs typeface="Times New Roman" panose="02020603050405020304" pitchFamily="18" charset="0"/>
              </a:rPr>
              <a:t>Giới thiệu dự án phần mềm, công cụ sử dụng,cơ sở lý thuyết</a:t>
            </a:r>
          </a:p>
        </p:txBody>
      </p:sp>
      <p:sp>
        <p:nvSpPr>
          <p:cNvPr id="1394" name="Google Shape;1394;p33"/>
          <p:cNvSpPr txBox="1">
            <a:spLocks noGrp="1"/>
          </p:cNvSpPr>
          <p:nvPr>
            <p:ph type="title"/>
          </p:nvPr>
        </p:nvSpPr>
        <p:spPr>
          <a:xfrm>
            <a:off x="4657461" y="1478058"/>
            <a:ext cx="3360808" cy="9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latin typeface="Times New Roman" panose="02020603050405020304" pitchFamily="18" charset="0"/>
                <a:cs typeface="Times New Roman" panose="02020603050405020304" pitchFamily="18" charset="0"/>
              </a:rPr>
              <a:t>Chương 1</a:t>
            </a:r>
            <a:endParaRPr sz="4000" dirty="0">
              <a:latin typeface="Times New Roman" panose="02020603050405020304" pitchFamily="18" charset="0"/>
              <a:cs typeface="Times New Roman" panose="02020603050405020304" pitchFamily="18" charset="0"/>
            </a:endParaRPr>
          </a:p>
        </p:txBody>
      </p:sp>
      <p:pic>
        <p:nvPicPr>
          <p:cNvPr id="1441" name="Google Shape;1441;p33"/>
          <p:cNvPicPr preferRelativeResize="0"/>
          <p:nvPr/>
        </p:nvPicPr>
        <p:blipFill>
          <a:blip r:embed="rId3">
            <a:alphaModFix/>
          </a:blip>
          <a:stretch>
            <a:fillRect/>
          </a:stretch>
        </p:blipFill>
        <p:spPr>
          <a:xfrm>
            <a:off x="3280575" y="887375"/>
            <a:ext cx="821002" cy="821002"/>
          </a:xfrm>
          <a:prstGeom prst="rect">
            <a:avLst/>
          </a:prstGeom>
          <a:noFill/>
          <a:ln>
            <a:noFill/>
          </a:ln>
        </p:spPr>
      </p:pic>
      <p:pic>
        <p:nvPicPr>
          <p:cNvPr id="1442" name="Google Shape;1442;p33"/>
          <p:cNvPicPr preferRelativeResize="0"/>
          <p:nvPr/>
        </p:nvPicPr>
        <p:blipFill>
          <a:blip r:embed="rId3">
            <a:alphaModFix/>
          </a:blip>
          <a:stretch>
            <a:fillRect/>
          </a:stretch>
        </p:blipFill>
        <p:spPr>
          <a:xfrm>
            <a:off x="893550" y="3550500"/>
            <a:ext cx="1034849" cy="1034849"/>
          </a:xfrm>
          <a:prstGeom prst="rect">
            <a:avLst/>
          </a:prstGeom>
          <a:noFill/>
          <a:ln>
            <a:noFill/>
          </a:ln>
        </p:spPr>
      </p:pic>
      <p:sp>
        <p:nvSpPr>
          <p:cNvPr id="1443" name="Google Shape;1443;p33"/>
          <p:cNvSpPr/>
          <p:nvPr/>
        </p:nvSpPr>
        <p:spPr>
          <a:xfrm flipH="1">
            <a:off x="3836538" y="2383253"/>
            <a:ext cx="46800" cy="46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4" name="Google Shape;1444;p33"/>
          <p:cNvSpPr/>
          <p:nvPr/>
        </p:nvSpPr>
        <p:spPr>
          <a:xfrm flipH="1">
            <a:off x="2319163" y="887378"/>
            <a:ext cx="62700" cy="62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5" name="Google Shape;1445;p33"/>
          <p:cNvSpPr/>
          <p:nvPr/>
        </p:nvSpPr>
        <p:spPr>
          <a:xfrm flipH="1">
            <a:off x="3109388" y="1252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6" name="Google Shape;1446;p33"/>
          <p:cNvSpPr/>
          <p:nvPr/>
        </p:nvSpPr>
        <p:spPr>
          <a:xfrm flipH="1">
            <a:off x="1118413" y="30715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sp>
        <p:nvSpPr>
          <p:cNvPr id="1447" name="Google Shape;1447;p33"/>
          <p:cNvSpPr/>
          <p:nvPr/>
        </p:nvSpPr>
        <p:spPr>
          <a:xfrm flipH="1">
            <a:off x="2077513" y="3752866"/>
            <a:ext cx="90600" cy="90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lus Jakarta Sans"/>
              <a:ea typeface="Plus Jakarta Sans"/>
              <a:cs typeface="Plus Jakarta Sans"/>
              <a:sym typeface="Plus Jakarta Sans"/>
            </a:endParaRPr>
          </a:p>
        </p:txBody>
      </p:sp>
      <p:grpSp>
        <p:nvGrpSpPr>
          <p:cNvPr id="57" name="Google Shape;7743;p64"/>
          <p:cNvGrpSpPr/>
          <p:nvPr/>
        </p:nvGrpSpPr>
        <p:grpSpPr>
          <a:xfrm>
            <a:off x="1672446" y="1405087"/>
            <a:ext cx="1815547" cy="1757079"/>
            <a:chOff x="-34406325" y="3919600"/>
            <a:chExt cx="293025" cy="291425"/>
          </a:xfrm>
        </p:grpSpPr>
        <p:sp>
          <p:nvSpPr>
            <p:cNvPr id="58" name="Google Shape;7744;p6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745;p6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746;p6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747;p6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748;p6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749;p6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750;p6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1800" dirty="0">
                <a:latin typeface="+mj-lt"/>
              </a:rPr>
              <a:t>Giới thiệu dự án phần mềm, công cụ sử dụng,cơ sở lý thuyết</a:t>
            </a:r>
            <a:r>
              <a:rPr lang="vi-VN" sz="3200" dirty="0"/>
              <a:t/>
            </a:r>
            <a:br>
              <a:rPr lang="vi-VN" sz="3200" dirty="0"/>
            </a:br>
            <a:r>
              <a:rPr lang="vi-VN" dirty="0"/>
              <a:t/>
            </a:r>
            <a:br>
              <a:rPr lang="vi-VN" dirty="0"/>
            </a:br>
            <a:endParaRPr dirty="0"/>
          </a:p>
        </p:txBody>
      </p:sp>
      <p:sp>
        <p:nvSpPr>
          <p:cNvPr id="1453" name="Google Shape;1453;p34"/>
          <p:cNvSpPr txBox="1">
            <a:spLocks noGrp="1"/>
          </p:cNvSpPr>
          <p:nvPr>
            <p:ph type="subTitle" idx="3"/>
          </p:nvPr>
        </p:nvSpPr>
        <p:spPr>
          <a:xfrm>
            <a:off x="678485" y="1517173"/>
            <a:ext cx="5220869" cy="1616860"/>
          </a:xfrm>
          <a:prstGeom prst="rect">
            <a:avLst/>
          </a:prstGeom>
        </p:spPr>
        <p:txBody>
          <a:bodyPr spcFirstLastPara="1" wrap="square" lIns="91425" tIns="91425" rIns="91425" bIns="91425" anchor="t" anchorCtr="0">
            <a:noAutofit/>
          </a:bodyPr>
          <a:lstStyle/>
          <a:p>
            <a:pPr marL="0" lvl="0" indent="0" algn="just">
              <a:lnSpc>
                <a:spcPct val="150000"/>
              </a:lnSpc>
            </a:pPr>
            <a:r>
              <a:rPr lang="en-US" sz="1400" b="1" dirty="0">
                <a:latin typeface="Times New Roman" panose="02020603050405020304" pitchFamily="18" charset="0"/>
                <a:cs typeface="Times New Roman" panose="02020603050405020304" pitchFamily="18" charset="0"/>
              </a:rPr>
              <a:t>Mục đích và phạm vi của dự </a:t>
            </a:r>
            <a:r>
              <a:rPr lang="en-US" sz="1400" b="1" dirty="0" smtClean="0">
                <a:latin typeface="Times New Roman" panose="02020603050405020304" pitchFamily="18" charset="0"/>
                <a:cs typeface="Times New Roman" panose="02020603050405020304" pitchFamily="18" charset="0"/>
              </a:rPr>
              <a:t>án:</a:t>
            </a:r>
          </a:p>
          <a:p>
            <a:pPr marL="171450" lvl="0" indent="-171450" algn="just">
              <a:lnSpc>
                <a:spcPct val="150000"/>
              </a:lnSpc>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Dự </a:t>
            </a:r>
            <a:r>
              <a:rPr lang="en-US" sz="1400" dirty="0">
                <a:latin typeface="Times New Roman" panose="02020603050405020304" pitchFamily="18" charset="0"/>
                <a:cs typeface="Times New Roman" panose="02020603050405020304" pitchFamily="18" charset="0"/>
              </a:rPr>
              <a:t>án xây dựng ứng dụng web bán ô tô nhằm đáp ứng nhu cầu ngày càng tăng về mua sắm ô tô trực </a:t>
            </a:r>
            <a:r>
              <a:rPr lang="en-US" sz="1400" dirty="0" smtClean="0">
                <a:latin typeface="Times New Roman" panose="02020603050405020304" pitchFamily="18" charset="0"/>
                <a:cs typeface="Times New Roman" panose="02020603050405020304" pitchFamily="18" charset="0"/>
              </a:rPr>
              <a:t>tuyến</a:t>
            </a:r>
          </a:p>
          <a:p>
            <a:pPr marL="17463" indent="152400" algn="just">
              <a:lnSpc>
                <a:spcPct val="150000"/>
              </a:lnSpc>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Phạm </a:t>
            </a:r>
            <a:r>
              <a:rPr lang="en-US" sz="1400" dirty="0">
                <a:latin typeface="Times New Roman" panose="02020603050405020304" pitchFamily="18" charset="0"/>
                <a:cs typeface="Times New Roman" panose="02020603050405020304" pitchFamily="18" charset="0"/>
              </a:rPr>
              <a:t>vi của dự án bao gồm việc xây dựng giao diện ứng dụng web, hệ thống quản lý sản phẩm, quản lí tài khoản.</a:t>
            </a:r>
            <a:endParaRPr sz="1400" dirty="0">
              <a:latin typeface="Times New Roman" panose="02020603050405020304" pitchFamily="18" charset="0"/>
              <a:cs typeface="Times New Roman" panose="02020603050405020304" pitchFamily="18" charset="0"/>
            </a:endParaRPr>
          </a:p>
        </p:txBody>
      </p:sp>
      <p:sp>
        <p:nvSpPr>
          <p:cNvPr id="1454" name="Google Shape;1454;p34"/>
          <p:cNvSpPr txBox="1">
            <a:spLocks noGrp="1"/>
          </p:cNvSpPr>
          <p:nvPr>
            <p:ph type="subTitle" idx="1"/>
          </p:nvPr>
        </p:nvSpPr>
        <p:spPr>
          <a:xfrm>
            <a:off x="405669" y="826082"/>
            <a:ext cx="2883250" cy="516000"/>
          </a:xfrm>
          <a:prstGeom prst="rect">
            <a:avLst/>
          </a:prstGeom>
        </p:spPr>
        <p:txBody>
          <a:bodyPr spcFirstLastPara="1" wrap="square" lIns="91425" tIns="91425" rIns="91425" bIns="91425" anchor="b" anchorCtr="0">
            <a:noAutofit/>
          </a:bodyPr>
          <a:lstStyle/>
          <a:p>
            <a:pPr marL="0" lvl="0" indent="0"/>
            <a:r>
              <a:rPr lang="en-US" sz="1600" dirty="0">
                <a:latin typeface="Times New Roman" panose="02020603050405020304" pitchFamily="18" charset="0"/>
                <a:cs typeface="Times New Roman" panose="02020603050405020304" pitchFamily="18" charset="0"/>
              </a:rPr>
              <a:t>Giới thiệu chung về dự án</a:t>
            </a:r>
            <a:endParaRPr sz="16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2000" dirty="0">
                <a:latin typeface="+mj-lt"/>
              </a:rPr>
              <a:t>Giới thiệu dự án phần mềm, công cụ sử dụng,cơ sở lý thuyết</a:t>
            </a:r>
            <a:r>
              <a:rPr lang="vi-VN" sz="3200" dirty="0"/>
              <a:t/>
            </a:r>
            <a:br>
              <a:rPr lang="vi-VN" sz="3200" dirty="0"/>
            </a:br>
            <a:r>
              <a:rPr lang="vi-VN" dirty="0"/>
              <a:t/>
            </a:r>
            <a:br>
              <a:rPr lang="vi-VN" dirty="0"/>
            </a:br>
            <a:endParaRPr dirty="0"/>
          </a:p>
        </p:txBody>
      </p:sp>
      <p:sp>
        <p:nvSpPr>
          <p:cNvPr id="1453" name="Google Shape;1453;p34"/>
          <p:cNvSpPr txBox="1">
            <a:spLocks noGrp="1"/>
          </p:cNvSpPr>
          <p:nvPr>
            <p:ph type="subTitle" idx="3"/>
          </p:nvPr>
        </p:nvSpPr>
        <p:spPr>
          <a:xfrm>
            <a:off x="678485" y="1517173"/>
            <a:ext cx="1364167" cy="591846"/>
          </a:xfrm>
          <a:prstGeom prst="rect">
            <a:avLst/>
          </a:prstGeom>
        </p:spPr>
        <p:txBody>
          <a:bodyPr spcFirstLastPara="1" wrap="square" lIns="91425" tIns="91425" rIns="91425" bIns="91425" anchor="t" anchorCtr="0">
            <a:noAutofit/>
          </a:bodyPr>
          <a:lstStyle/>
          <a:p>
            <a:pPr marL="0" lvl="0" indent="0" algn="just">
              <a:lnSpc>
                <a:spcPct val="150000"/>
              </a:lnSpc>
            </a:pPr>
            <a:r>
              <a:rPr lang="en-US" sz="1400" b="1" dirty="0" smtClean="0">
                <a:latin typeface="Times New Roman" panose="02020603050405020304" pitchFamily="18" charset="0"/>
                <a:cs typeface="Times New Roman" panose="02020603050405020304" pitchFamily="18" charset="0"/>
              </a:rPr>
              <a:t>Đối tượng:</a:t>
            </a:r>
          </a:p>
        </p:txBody>
      </p:sp>
      <p:sp>
        <p:nvSpPr>
          <p:cNvPr id="1454" name="Google Shape;1454;p34"/>
          <p:cNvSpPr txBox="1">
            <a:spLocks noGrp="1"/>
          </p:cNvSpPr>
          <p:nvPr>
            <p:ph type="subTitle" idx="1"/>
          </p:nvPr>
        </p:nvSpPr>
        <p:spPr>
          <a:xfrm>
            <a:off x="125433" y="840744"/>
            <a:ext cx="3288818" cy="516000"/>
          </a:xfrm>
          <a:prstGeom prst="rect">
            <a:avLst/>
          </a:prstGeom>
        </p:spPr>
        <p:txBody>
          <a:bodyPr spcFirstLastPara="1" wrap="square" lIns="91425" tIns="91425" rIns="91425" bIns="91425" anchor="b" anchorCtr="0">
            <a:noAutofit/>
          </a:bodyPr>
          <a:lstStyle/>
          <a:p>
            <a:pPr marL="0" lvl="0" indent="0"/>
            <a:r>
              <a:rPr lang="en-US" sz="1600" dirty="0" smtClean="0">
                <a:latin typeface="Times New Roman" panose="02020603050405020304" pitchFamily="18" charset="0"/>
                <a:cs typeface="Times New Roman" panose="02020603050405020304" pitchFamily="18" charset="0"/>
              </a:rPr>
              <a:t>Giới thiệu chung về dự án</a:t>
            </a:r>
            <a:endParaRPr sz="16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2177845" y="2109019"/>
            <a:ext cx="1086466" cy="1222274"/>
          </a:xfrm>
          <a:prstGeom prst="rect">
            <a:avLst/>
          </a:prstGeom>
        </p:spPr>
      </p:pic>
      <p:pic>
        <p:nvPicPr>
          <p:cNvPr id="3" name="Picture 2"/>
          <p:cNvPicPr>
            <a:picLocks noChangeAspect="1"/>
          </p:cNvPicPr>
          <p:nvPr/>
        </p:nvPicPr>
        <p:blipFill>
          <a:blip r:embed="rId4"/>
          <a:stretch>
            <a:fillRect/>
          </a:stretch>
        </p:blipFill>
        <p:spPr>
          <a:xfrm>
            <a:off x="4897232" y="2142972"/>
            <a:ext cx="1188321" cy="1188321"/>
          </a:xfrm>
          <a:prstGeom prst="rect">
            <a:avLst/>
          </a:prstGeom>
        </p:spPr>
      </p:pic>
      <p:sp>
        <p:nvSpPr>
          <p:cNvPr id="4" name="TextBox 3"/>
          <p:cNvSpPr txBox="1"/>
          <p:nvPr/>
        </p:nvSpPr>
        <p:spPr>
          <a:xfrm>
            <a:off x="2177845" y="3473245"/>
            <a:ext cx="1054509" cy="307777"/>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Người bán</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4964137" y="3473244"/>
            <a:ext cx="1215437" cy="307777"/>
          </a:xfrm>
          <a:prstGeom prst="rect">
            <a:avLst/>
          </a:prstGeom>
          <a:noFill/>
        </p:spPr>
        <p:txBody>
          <a:bodyPr wrap="square" rtlCol="0">
            <a:spAutoFit/>
          </a:bodyPr>
          <a:lstStyle/>
          <a:p>
            <a:r>
              <a:rPr lang="en-US" dirty="0" smtClean="0">
                <a:solidFill>
                  <a:schemeClr val="tx1"/>
                </a:solidFill>
              </a:rPr>
              <a:t>Người mua</a:t>
            </a:r>
            <a:endParaRPr lang="en-US" dirty="0">
              <a:solidFill>
                <a:schemeClr val="tx1"/>
              </a:solidFill>
            </a:endParaRPr>
          </a:p>
        </p:txBody>
      </p:sp>
      <p:grpSp>
        <p:nvGrpSpPr>
          <p:cNvPr id="10" name="Google Shape;9248;p67"/>
          <p:cNvGrpSpPr/>
          <p:nvPr/>
        </p:nvGrpSpPr>
        <p:grpSpPr>
          <a:xfrm>
            <a:off x="3785865" y="2479983"/>
            <a:ext cx="601779" cy="558185"/>
            <a:chOff x="-5254775" y="3631325"/>
            <a:chExt cx="296950" cy="292625"/>
          </a:xfrm>
        </p:grpSpPr>
        <p:sp>
          <p:nvSpPr>
            <p:cNvPr id="11" name="Google Shape;9249;p6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250;p6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251;p6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252;p6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253;p6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254;p6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55;p6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298401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1800" dirty="0">
                <a:latin typeface="+mj-lt"/>
              </a:rPr>
              <a:t>Giới thiệu dự án phần mềm, công cụ sử dụng,cơ sở lý thuyết</a:t>
            </a:r>
            <a:br>
              <a:rPr lang="vi-VN" sz="1800" dirty="0">
                <a:latin typeface="+mj-lt"/>
              </a:rPr>
            </a:br>
            <a:r>
              <a:rPr lang="vi-VN" dirty="0"/>
              <a:t/>
            </a:r>
            <a:br>
              <a:rPr lang="vi-VN" dirty="0"/>
            </a:br>
            <a:endParaRPr dirty="0"/>
          </a:p>
        </p:txBody>
      </p:sp>
      <p:sp>
        <p:nvSpPr>
          <p:cNvPr id="1453" name="Google Shape;1453;p34"/>
          <p:cNvSpPr txBox="1">
            <a:spLocks noGrp="1"/>
          </p:cNvSpPr>
          <p:nvPr>
            <p:ph type="subTitle" idx="3"/>
          </p:nvPr>
        </p:nvSpPr>
        <p:spPr>
          <a:xfrm>
            <a:off x="678486" y="1517173"/>
            <a:ext cx="1799244" cy="584472"/>
          </a:xfrm>
          <a:prstGeom prst="rect">
            <a:avLst/>
          </a:prstGeom>
        </p:spPr>
        <p:txBody>
          <a:bodyPr spcFirstLastPara="1" wrap="square" lIns="91425" tIns="91425" rIns="91425" bIns="91425" anchor="t" anchorCtr="0">
            <a:noAutofit/>
          </a:bodyPr>
          <a:lstStyle/>
          <a:p>
            <a:pPr marL="0" lvl="0" indent="0" algn="just">
              <a:lnSpc>
                <a:spcPct val="150000"/>
              </a:lnSpc>
            </a:pPr>
            <a:r>
              <a:rPr lang="en-US" sz="1400" b="1" dirty="0" smtClean="0">
                <a:latin typeface="Times New Roman" panose="02020603050405020304" pitchFamily="18" charset="0"/>
                <a:cs typeface="Times New Roman" panose="02020603050405020304" pitchFamily="18" charset="0"/>
              </a:rPr>
              <a:t>Các tính năng chính:</a:t>
            </a:r>
          </a:p>
        </p:txBody>
      </p:sp>
      <p:sp>
        <p:nvSpPr>
          <p:cNvPr id="1454" name="Google Shape;1454;p34"/>
          <p:cNvSpPr txBox="1">
            <a:spLocks noGrp="1"/>
          </p:cNvSpPr>
          <p:nvPr>
            <p:ph type="subTitle" idx="1"/>
          </p:nvPr>
        </p:nvSpPr>
        <p:spPr>
          <a:xfrm>
            <a:off x="51691" y="840744"/>
            <a:ext cx="3288818" cy="516000"/>
          </a:xfrm>
          <a:prstGeom prst="rect">
            <a:avLst/>
          </a:prstGeom>
        </p:spPr>
        <p:txBody>
          <a:bodyPr spcFirstLastPara="1" wrap="square" lIns="91425" tIns="91425" rIns="91425" bIns="91425" anchor="b" anchorCtr="0">
            <a:noAutofit/>
          </a:bodyPr>
          <a:lstStyle/>
          <a:p>
            <a:pPr marL="0" lvl="0" indent="0"/>
            <a:r>
              <a:rPr lang="en-US" sz="1400" dirty="0">
                <a:latin typeface="Times New Roman" panose="02020603050405020304" pitchFamily="18" charset="0"/>
                <a:cs typeface="Times New Roman" panose="02020603050405020304" pitchFamily="18" charset="0"/>
              </a:rPr>
              <a:t>Giới thiệu chung về dự án</a:t>
            </a:r>
            <a:endParaRPr sz="14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1034875" y="2101645"/>
            <a:ext cx="1086466" cy="1222274"/>
          </a:xfrm>
          <a:prstGeom prst="rect">
            <a:avLst/>
          </a:prstGeom>
        </p:spPr>
      </p:pic>
      <p:sp>
        <p:nvSpPr>
          <p:cNvPr id="7" name="TextBox 6"/>
          <p:cNvSpPr txBox="1"/>
          <p:nvPr/>
        </p:nvSpPr>
        <p:spPr>
          <a:xfrm>
            <a:off x="1066832" y="3436374"/>
            <a:ext cx="1054509" cy="307777"/>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Người bán</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2" name="Rounded Rectangle 1"/>
          <p:cNvSpPr/>
          <p:nvPr/>
        </p:nvSpPr>
        <p:spPr>
          <a:xfrm>
            <a:off x="3679723" y="2024626"/>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Đăng nhập </a:t>
            </a:r>
            <a:endParaRPr lang="en-US" dirty="0">
              <a:latin typeface="Times New Roman" panose="02020603050405020304" pitchFamily="18" charset="0"/>
              <a:cs typeface="Times New Roman" panose="02020603050405020304" pitchFamily="18" charset="0"/>
            </a:endParaRPr>
          </a:p>
        </p:txBody>
      </p:sp>
      <p:sp>
        <p:nvSpPr>
          <p:cNvPr id="9" name="Rounded Rectangle 8"/>
          <p:cNvSpPr/>
          <p:nvPr/>
        </p:nvSpPr>
        <p:spPr>
          <a:xfrm>
            <a:off x="3679723" y="2546573"/>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Quản lí sản phẩm</a:t>
            </a:r>
            <a:endParaRPr lang="en-US"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3679723" y="3126181"/>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Quản lí tài khoản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812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34"/>
          <p:cNvSpPr txBox="1">
            <a:spLocks noGrp="1"/>
          </p:cNvSpPr>
          <p:nvPr>
            <p:ph type="title"/>
          </p:nvPr>
        </p:nvSpPr>
        <p:spPr>
          <a:xfrm>
            <a:off x="594639" y="268044"/>
            <a:ext cx="7704000" cy="572700"/>
          </a:xfrm>
          <a:prstGeom prst="rect">
            <a:avLst/>
          </a:prstGeom>
        </p:spPr>
        <p:txBody>
          <a:bodyPr spcFirstLastPara="1" wrap="square" lIns="91425" tIns="91425" rIns="91425" bIns="91425" anchor="t" anchorCtr="0">
            <a:noAutofit/>
          </a:bodyPr>
          <a:lstStyle/>
          <a:p>
            <a:pPr marL="0" indent="0"/>
            <a:r>
              <a:rPr lang="vi-VN" sz="1400" dirty="0">
                <a:latin typeface="+mj-lt"/>
              </a:rPr>
              <a:t>Giới thiệu dự án phần mềm, công cụ sử dụng,cơ sở lý thuyết</a:t>
            </a:r>
            <a:r>
              <a:rPr lang="vi-VN" sz="3200" dirty="0"/>
              <a:t/>
            </a:r>
            <a:br>
              <a:rPr lang="vi-VN" sz="3200" dirty="0"/>
            </a:br>
            <a:r>
              <a:rPr lang="vi-VN" dirty="0"/>
              <a:t/>
            </a:r>
            <a:br>
              <a:rPr lang="vi-VN" dirty="0"/>
            </a:br>
            <a:endParaRPr dirty="0"/>
          </a:p>
        </p:txBody>
      </p:sp>
      <p:sp>
        <p:nvSpPr>
          <p:cNvPr id="1453" name="Google Shape;1453;p34"/>
          <p:cNvSpPr txBox="1">
            <a:spLocks noGrp="1"/>
          </p:cNvSpPr>
          <p:nvPr>
            <p:ph type="subTitle" idx="3"/>
          </p:nvPr>
        </p:nvSpPr>
        <p:spPr>
          <a:xfrm>
            <a:off x="811220" y="1473560"/>
            <a:ext cx="1939353" cy="584472"/>
          </a:xfrm>
          <a:prstGeom prst="rect">
            <a:avLst/>
          </a:prstGeom>
        </p:spPr>
        <p:txBody>
          <a:bodyPr spcFirstLastPara="1" wrap="square" lIns="91425" tIns="91425" rIns="91425" bIns="91425" anchor="t" anchorCtr="0">
            <a:noAutofit/>
          </a:bodyPr>
          <a:lstStyle/>
          <a:p>
            <a:pPr marL="0" lvl="0" indent="0" algn="just">
              <a:lnSpc>
                <a:spcPct val="150000"/>
              </a:lnSpc>
            </a:pPr>
            <a:r>
              <a:rPr lang="en-US" sz="1400" b="1" dirty="0" smtClean="0">
                <a:latin typeface="Times New Roman" panose="02020603050405020304" pitchFamily="18" charset="0"/>
                <a:cs typeface="Times New Roman" panose="02020603050405020304" pitchFamily="18" charset="0"/>
              </a:rPr>
              <a:t>Các tính năng chính:</a:t>
            </a:r>
          </a:p>
        </p:txBody>
      </p:sp>
      <p:sp>
        <p:nvSpPr>
          <p:cNvPr id="1454" name="Google Shape;1454;p34"/>
          <p:cNvSpPr txBox="1">
            <a:spLocks noGrp="1"/>
          </p:cNvSpPr>
          <p:nvPr>
            <p:ph type="subTitle" idx="1"/>
          </p:nvPr>
        </p:nvSpPr>
        <p:spPr>
          <a:xfrm>
            <a:off x="272917" y="840744"/>
            <a:ext cx="3288818" cy="516000"/>
          </a:xfrm>
          <a:prstGeom prst="rect">
            <a:avLst/>
          </a:prstGeom>
        </p:spPr>
        <p:txBody>
          <a:bodyPr spcFirstLastPara="1" wrap="square" lIns="91425" tIns="91425" rIns="91425" bIns="91425" anchor="b" anchorCtr="0">
            <a:noAutofit/>
          </a:bodyPr>
          <a:lstStyle/>
          <a:p>
            <a:pPr marL="0" lvl="0" indent="0"/>
            <a:r>
              <a:rPr lang="en-US" sz="1400" dirty="0">
                <a:latin typeface="+mj-lt"/>
              </a:rPr>
              <a:t>Giới thiệu chung về dự án</a:t>
            </a:r>
            <a:endParaRPr sz="1400" dirty="0">
              <a:latin typeface="+mj-lt"/>
            </a:endParaRPr>
          </a:p>
        </p:txBody>
      </p:sp>
      <p:sp>
        <p:nvSpPr>
          <p:cNvPr id="7" name="TextBox 6"/>
          <p:cNvSpPr txBox="1"/>
          <p:nvPr/>
        </p:nvSpPr>
        <p:spPr>
          <a:xfrm>
            <a:off x="1066832" y="3436374"/>
            <a:ext cx="1188321" cy="307777"/>
          </a:xfrm>
          <a:prstGeom prst="rect">
            <a:avLst/>
          </a:prstGeom>
          <a:noFill/>
        </p:spPr>
        <p:txBody>
          <a:bodyPr wrap="square" rtlCol="0">
            <a:spAutoFit/>
          </a:bodyPr>
          <a:lstStyle/>
          <a:p>
            <a:r>
              <a:rPr lang="en-US" dirty="0" smtClean="0">
                <a:solidFill>
                  <a:schemeClr val="tx1"/>
                </a:solidFill>
                <a:latin typeface="+mj-lt"/>
              </a:rPr>
              <a:t>Người mua</a:t>
            </a:r>
            <a:endParaRPr lang="en-US" dirty="0">
              <a:solidFill>
                <a:schemeClr val="tx1"/>
              </a:solidFill>
              <a:latin typeface="+mj-lt"/>
            </a:endParaRPr>
          </a:p>
        </p:txBody>
      </p:sp>
      <p:sp>
        <p:nvSpPr>
          <p:cNvPr id="2" name="Rounded Rectangle 1"/>
          <p:cNvSpPr/>
          <p:nvPr/>
        </p:nvSpPr>
        <p:spPr>
          <a:xfrm>
            <a:off x="3679723" y="2024626"/>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mj-lt"/>
              </a:rPr>
              <a:t>Đăng kí ,đăng nhập </a:t>
            </a:r>
            <a:endParaRPr lang="en-US" dirty="0">
              <a:latin typeface="+mj-lt"/>
            </a:endParaRPr>
          </a:p>
        </p:txBody>
      </p:sp>
      <p:sp>
        <p:nvSpPr>
          <p:cNvPr id="9" name="Rounded Rectangle 8"/>
          <p:cNvSpPr/>
          <p:nvPr/>
        </p:nvSpPr>
        <p:spPr>
          <a:xfrm>
            <a:off x="3679723" y="2546573"/>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mj-lt"/>
              </a:rPr>
              <a:t>Xem chi tiết sản phẩm </a:t>
            </a:r>
            <a:endParaRPr lang="en-US" dirty="0">
              <a:latin typeface="+mj-lt"/>
            </a:endParaRPr>
          </a:p>
        </p:txBody>
      </p:sp>
      <p:sp>
        <p:nvSpPr>
          <p:cNvPr id="10" name="Rounded Rectangle 9"/>
          <p:cNvSpPr/>
          <p:nvPr/>
        </p:nvSpPr>
        <p:spPr>
          <a:xfrm>
            <a:off x="3679723" y="3126181"/>
            <a:ext cx="2831690" cy="39547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latin typeface="+mj-lt"/>
              </a:rPr>
              <a:t>Liên hệ với người bán qua facebook,zalo,số điện thoại</a:t>
            </a:r>
            <a:endParaRPr lang="en-US" dirty="0">
              <a:latin typeface="+mj-lt"/>
            </a:endParaRPr>
          </a:p>
        </p:txBody>
      </p:sp>
      <p:pic>
        <p:nvPicPr>
          <p:cNvPr id="11" name="Picture 10"/>
          <p:cNvPicPr>
            <a:picLocks noChangeAspect="1"/>
          </p:cNvPicPr>
          <p:nvPr/>
        </p:nvPicPr>
        <p:blipFill>
          <a:blip r:embed="rId3"/>
          <a:stretch>
            <a:fillRect/>
          </a:stretch>
        </p:blipFill>
        <p:spPr>
          <a:xfrm>
            <a:off x="1066832" y="2174849"/>
            <a:ext cx="1188321" cy="1188321"/>
          </a:xfrm>
          <a:prstGeom prst="rect">
            <a:avLst/>
          </a:prstGeom>
        </p:spPr>
      </p:pic>
    </p:spTree>
    <p:extLst>
      <p:ext uri="{BB962C8B-B14F-4D97-AF65-F5344CB8AC3E}">
        <p14:creationId xmlns:p14="http://schemas.microsoft.com/office/powerpoint/2010/main" val="2571628881"/>
      </p:ext>
    </p:extLst>
  </p:cSld>
  <p:clrMapOvr>
    <a:masterClrMapping/>
  </p:clrMapOvr>
  <p:timing>
    <p:tnLst>
      <p:par>
        <p:cTn id="1" dur="indefinite" restart="never" nodeType="tmRoot"/>
      </p:par>
    </p:tnLst>
  </p:timing>
</p:sld>
</file>

<file path=ppt/theme/theme1.xml><?xml version="1.0" encoding="utf-8"?>
<a:theme xmlns:a="http://schemas.openxmlformats.org/drawingml/2006/main" name="E-Payment App Social Media Strategy by Slidesgo">
  <a:themeElements>
    <a:clrScheme name="Simple Light">
      <a:dk1>
        <a:srgbClr val="FFFFFF"/>
      </a:dk1>
      <a:lt1>
        <a:srgbClr val="0D096D"/>
      </a:lt1>
      <a:dk2>
        <a:srgbClr val="4EE9D3"/>
      </a:dk2>
      <a:lt2>
        <a:srgbClr val="003FD8"/>
      </a:lt2>
      <a:accent1>
        <a:srgbClr val="004CFF"/>
      </a:accent1>
      <a:accent2>
        <a:srgbClr val="B1C4E4"/>
      </a:accent2>
      <a:accent3>
        <a:srgbClr val="851218"/>
      </a:accent3>
      <a:accent4>
        <a:srgbClr val="E92534"/>
      </a:accent4>
      <a:accent5>
        <a:srgbClr val="E68B00"/>
      </a:accent5>
      <a:accent6>
        <a:srgbClr val="F5BF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TotalTime>
  <Words>906</Words>
  <Application>Microsoft Office PowerPoint</Application>
  <PresentationFormat>On-screen Show (16:9)</PresentationFormat>
  <Paragraphs>96</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Times New Roman</vt:lpstr>
      <vt:lpstr>Calibri</vt:lpstr>
      <vt:lpstr>Arial</vt:lpstr>
      <vt:lpstr>Plus Jakarta Sans</vt:lpstr>
      <vt:lpstr>Nunito Light</vt:lpstr>
      <vt:lpstr>Prompt SemiBold</vt:lpstr>
      <vt:lpstr>Oi</vt:lpstr>
      <vt:lpstr>Raleway</vt:lpstr>
      <vt:lpstr>Aptos</vt:lpstr>
      <vt:lpstr>E-Payment App Social Media Strategy by Slidesgo</vt:lpstr>
      <vt:lpstr>PowerPoint Presentation</vt:lpstr>
      <vt:lpstr>Xây dựng web bán ô tô bằng Spring boot và React JS</vt:lpstr>
      <vt:lpstr>Giới thiệu đề tài</vt:lpstr>
      <vt:lpstr>Nội dung</vt:lpstr>
      <vt:lpstr>Giới thiệu dự án phần mềm, công cụ sử dụng,cơ sở lý thuyết</vt:lpstr>
      <vt:lpstr>Giới thiệu dự án phần mềm, công cụ sử dụng,cơ sở lý thuyết  </vt:lpstr>
      <vt:lpstr>Giới thiệu dự án phần mềm, công cụ sử dụng,cơ sở lý thuyết  </vt:lpstr>
      <vt:lpstr>Giới thiệu dự án phần mềm, công cụ sử dụng,cơ sở lý thuyết  </vt:lpstr>
      <vt:lpstr>Giới thiệu dự án phần mềm, công cụ sử dụng,cơ sở lý thuyết  </vt:lpstr>
      <vt:lpstr>Giới thiệu dự án phần mềm, công cụ sử dụng,cơ sở lý thuyết  </vt:lpstr>
      <vt:lpstr>Giới thiệu dự án phần mềm, công cụ sử dụng,cơ sở lý thuyết  </vt:lpstr>
      <vt:lpstr>PHÂN TÍCH THIẾT KẾ HỆ THỐNG ,YÊU CẦU  </vt:lpstr>
      <vt:lpstr>PHÂN TÍCH THIẾT KẾ HỆ THỐNG ,YÊU CẦU  </vt:lpstr>
      <vt:lpstr>PHÂN TÍCH THIẾT KẾ HỆ THỐNG ,YÊU CẦU</vt:lpstr>
      <vt:lpstr>CÀI ĐẶT HỆ THỐNG VÀ KẾT QUẢ ĐẠT ĐƯỢC </vt:lpstr>
      <vt:lpstr>CÀI ĐẶT HỆ THỐNG VÀ KẾT QUẢ ĐẠT ĐƯỢC </vt:lpstr>
      <vt:lpstr>CÀI ĐẶT HỆ THỐNG</vt:lpstr>
      <vt:lpstr>DEMO WEB BÁN Ô TÔ</vt:lpstr>
      <vt:lpstr>KẾT QUẢ ĐẠT ĐƯỢC</vt:lpstr>
      <vt:lpstr>THANK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web bán ô tô bằng Spring boot và React JS</dc:title>
  <dc:creator>DUC CHIEN</dc:creator>
  <cp:lastModifiedBy>nguyenducchien0908@gmail.com</cp:lastModifiedBy>
  <cp:revision>21</cp:revision>
  <dcterms:modified xsi:type="dcterms:W3CDTF">2024-05-27T11:21:18Z</dcterms:modified>
</cp:coreProperties>
</file>